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6" r:id="rId3"/>
    <p:sldId id="295" r:id="rId4"/>
    <p:sldId id="257" r:id="rId5"/>
    <p:sldId id="287" r:id="rId6"/>
    <p:sldId id="301" r:id="rId7"/>
    <p:sldId id="291" r:id="rId8"/>
    <p:sldId id="292" r:id="rId9"/>
    <p:sldId id="293" r:id="rId10"/>
    <p:sldId id="294" r:id="rId11"/>
    <p:sldId id="300" r:id="rId12"/>
    <p:sldId id="297" r:id="rId13"/>
    <p:sldId id="298" r:id="rId14"/>
    <p:sldId id="288" r:id="rId15"/>
    <p:sldId id="259" r:id="rId16"/>
    <p:sldId id="290" r:id="rId17"/>
    <p:sldId id="264" r:id="rId18"/>
    <p:sldId id="265" r:id="rId19"/>
    <p:sldId id="266" r:id="rId20"/>
    <p:sldId id="267" r:id="rId21"/>
    <p:sldId id="269" r:id="rId22"/>
    <p:sldId id="270" r:id="rId23"/>
    <p:sldId id="271" r:id="rId24"/>
    <p:sldId id="289" r:id="rId25"/>
    <p:sldId id="280" r:id="rId26"/>
    <p:sldId id="281" r:id="rId27"/>
    <p:sldId id="282" r:id="rId28"/>
    <p:sldId id="283" r:id="rId29"/>
    <p:sldId id="284" r:id="rId30"/>
    <p:sldId id="285" r:id="rId3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80" d="100"/>
          <a:sy n="80" d="100"/>
        </p:scale>
        <p:origin x="-990" y="-72"/>
      </p:cViewPr>
      <p:guideLst>
        <p:guide orient="horz" pos="2160"/>
        <p:guide pos="2880"/>
      </p:guideLst>
    </p:cSldViewPr>
  </p:slideViewPr>
  <p:notesTextViewPr>
    <p:cViewPr>
      <p:scale>
        <a:sx n="1" d="1"/>
        <a:sy n="1" d="1"/>
      </p:scale>
      <p:origin x="0" y="0"/>
    </p:cViewPr>
  </p:notesTextViewPr>
  <p:sorterViewPr>
    <p:cViewPr>
      <p:scale>
        <a:sx n="100" d="100"/>
        <a:sy n="100" d="100"/>
      </p:scale>
      <p:origin x="0" y="381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C70706-DBCC-416A-A74E-6851BF9BCC78}"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es-CO"/>
        </a:p>
      </dgm:t>
    </dgm:pt>
    <dgm:pt modelId="{2F3CBFD7-0AF8-416D-9057-D75E07B908FA}">
      <dgm:prSet phldrT="[Texto]"/>
      <dgm:spPr>
        <a:solidFill>
          <a:srgbClr val="7030A0"/>
        </a:solidFill>
      </dgm:spPr>
      <dgm:t>
        <a:bodyPr/>
        <a:lstStyle/>
        <a:p>
          <a:r>
            <a:rPr lang="es-CO" dirty="0" smtClean="0"/>
            <a:t>Más mujeres en Política cambian la política</a:t>
          </a:r>
          <a:endParaRPr lang="es-CO" dirty="0"/>
        </a:p>
      </dgm:t>
    </dgm:pt>
    <dgm:pt modelId="{5FB0185D-2F00-49EF-8CFF-2288E48327D9}" type="parTrans" cxnId="{5C13702B-77FF-4EC5-A8CA-B688ED7E63A6}">
      <dgm:prSet/>
      <dgm:spPr/>
      <dgm:t>
        <a:bodyPr/>
        <a:lstStyle/>
        <a:p>
          <a:endParaRPr lang="es-CO"/>
        </a:p>
      </dgm:t>
    </dgm:pt>
    <dgm:pt modelId="{0271250B-A01E-4B50-AD60-432105DC610C}" type="sibTrans" cxnId="{5C13702B-77FF-4EC5-A8CA-B688ED7E63A6}">
      <dgm:prSet/>
      <dgm:spPr/>
      <dgm:t>
        <a:bodyPr/>
        <a:lstStyle/>
        <a:p>
          <a:endParaRPr lang="es-CO"/>
        </a:p>
      </dgm:t>
    </dgm:pt>
    <dgm:pt modelId="{9B92F338-4E99-4810-BF1B-954374ACE79E}">
      <dgm:prSet phldrT="[Texto]" custT="1"/>
      <dgm:spPr>
        <a:solidFill>
          <a:srgbClr val="7030A0"/>
        </a:solidFill>
      </dgm:spPr>
      <dgm:t>
        <a:bodyPr/>
        <a:lstStyle/>
        <a:p>
          <a:r>
            <a:rPr lang="es-CO" sz="1500" dirty="0" smtClean="0"/>
            <a:t>Un poder que de construya el patriarcado</a:t>
          </a:r>
          <a:endParaRPr lang="es-CO" sz="1500" dirty="0"/>
        </a:p>
      </dgm:t>
    </dgm:pt>
    <dgm:pt modelId="{4A397B88-1CCC-43A2-AED9-C8DDF0D5915C}" type="parTrans" cxnId="{0BFF631F-F73E-474B-BC1C-0F03488D6366}">
      <dgm:prSet/>
      <dgm:spPr/>
      <dgm:t>
        <a:bodyPr/>
        <a:lstStyle/>
        <a:p>
          <a:endParaRPr lang="es-CO"/>
        </a:p>
      </dgm:t>
    </dgm:pt>
    <dgm:pt modelId="{E08F5856-9824-4891-AD70-FD20CD046729}" type="sibTrans" cxnId="{0BFF631F-F73E-474B-BC1C-0F03488D6366}">
      <dgm:prSet/>
      <dgm:spPr/>
      <dgm:t>
        <a:bodyPr/>
        <a:lstStyle/>
        <a:p>
          <a:endParaRPr lang="es-CO"/>
        </a:p>
      </dgm:t>
    </dgm:pt>
    <dgm:pt modelId="{A2D6BEDF-7503-428F-8D9E-E6A5326B954A}">
      <dgm:prSet phldrT="[Texto]" custT="1"/>
      <dgm:spPr>
        <a:solidFill>
          <a:srgbClr val="7030A0"/>
        </a:solidFill>
      </dgm:spPr>
      <dgm:t>
        <a:bodyPr/>
        <a:lstStyle/>
        <a:p>
          <a:r>
            <a:rPr lang="es-CO" sz="1500" dirty="0" smtClean="0"/>
            <a:t>Inclusión y voz a mujeres</a:t>
          </a:r>
          <a:endParaRPr lang="es-CO" sz="1500" dirty="0"/>
        </a:p>
      </dgm:t>
    </dgm:pt>
    <dgm:pt modelId="{34638011-56CA-4A23-8701-36BAD3EF8C6A}" type="parTrans" cxnId="{0AD6BDCE-5F94-481E-9B45-F5672B3F8509}">
      <dgm:prSet/>
      <dgm:spPr/>
      <dgm:t>
        <a:bodyPr/>
        <a:lstStyle/>
        <a:p>
          <a:endParaRPr lang="es-CO"/>
        </a:p>
      </dgm:t>
    </dgm:pt>
    <dgm:pt modelId="{AD73632C-268C-4EF7-8ACA-4065DB4FEACB}" type="sibTrans" cxnId="{0AD6BDCE-5F94-481E-9B45-F5672B3F8509}">
      <dgm:prSet/>
      <dgm:spPr/>
      <dgm:t>
        <a:bodyPr/>
        <a:lstStyle/>
        <a:p>
          <a:endParaRPr lang="es-CO"/>
        </a:p>
      </dgm:t>
    </dgm:pt>
    <dgm:pt modelId="{3E252AB8-EA0D-4A6F-89E8-3361A0146568}">
      <dgm:prSet phldrT="[Texto]"/>
      <dgm:spPr>
        <a:solidFill>
          <a:srgbClr val="7030A0"/>
        </a:solidFill>
      </dgm:spPr>
      <dgm:t>
        <a:bodyPr/>
        <a:lstStyle/>
        <a:p>
          <a:r>
            <a:rPr lang="es-CO" dirty="0" smtClean="0"/>
            <a:t>Fin de la guerra como paz para las mujeres</a:t>
          </a:r>
          <a:endParaRPr lang="es-CO" dirty="0"/>
        </a:p>
      </dgm:t>
    </dgm:pt>
    <dgm:pt modelId="{0BDD3199-6052-4FF7-9C82-7B8D759AC281}" type="parTrans" cxnId="{5046EA78-689E-4153-89F9-D72418FBDF0C}">
      <dgm:prSet/>
      <dgm:spPr/>
      <dgm:t>
        <a:bodyPr/>
        <a:lstStyle/>
        <a:p>
          <a:endParaRPr lang="es-CO"/>
        </a:p>
      </dgm:t>
    </dgm:pt>
    <dgm:pt modelId="{3304A38F-5CF2-4F9C-A925-BC1EEB3F9AA1}" type="sibTrans" cxnId="{5046EA78-689E-4153-89F9-D72418FBDF0C}">
      <dgm:prSet/>
      <dgm:spPr/>
      <dgm:t>
        <a:bodyPr/>
        <a:lstStyle/>
        <a:p>
          <a:endParaRPr lang="es-CO"/>
        </a:p>
      </dgm:t>
    </dgm:pt>
    <dgm:pt modelId="{96911249-12C0-4736-A2B0-A19F25C53605}">
      <dgm:prSet phldrT="[Texto]"/>
      <dgm:spPr>
        <a:solidFill>
          <a:srgbClr val="7030A0"/>
        </a:solidFill>
      </dgm:spPr>
      <dgm:t>
        <a:bodyPr/>
        <a:lstStyle/>
        <a:p>
          <a:r>
            <a:rPr lang="es-CO" dirty="0" smtClean="0"/>
            <a:t>Transformar lo privado en político</a:t>
          </a:r>
          <a:endParaRPr lang="es-CO" dirty="0"/>
        </a:p>
      </dgm:t>
    </dgm:pt>
    <dgm:pt modelId="{BCCDAC6B-BD8A-43C4-B5E5-9000010796D3}" type="parTrans" cxnId="{A92B55A5-9BDA-401E-AA03-B3EEA9CDBC0E}">
      <dgm:prSet/>
      <dgm:spPr/>
      <dgm:t>
        <a:bodyPr/>
        <a:lstStyle/>
        <a:p>
          <a:endParaRPr lang="es-CO"/>
        </a:p>
      </dgm:t>
    </dgm:pt>
    <dgm:pt modelId="{71A4F639-3BF0-425C-8E10-0846489292C6}" type="sibTrans" cxnId="{A92B55A5-9BDA-401E-AA03-B3EEA9CDBC0E}">
      <dgm:prSet/>
      <dgm:spPr/>
      <dgm:t>
        <a:bodyPr/>
        <a:lstStyle/>
        <a:p>
          <a:endParaRPr lang="es-CO"/>
        </a:p>
      </dgm:t>
    </dgm:pt>
    <dgm:pt modelId="{FFACD1D4-06D2-47BA-AD69-0D0E7F91AF96}" type="pres">
      <dgm:prSet presAssocID="{A3C70706-DBCC-416A-A74E-6851BF9BCC78}" presName="Name0" presStyleCnt="0">
        <dgm:presLayoutVars>
          <dgm:chMax val="1"/>
          <dgm:dir/>
          <dgm:animLvl val="ctr"/>
          <dgm:resizeHandles val="exact"/>
        </dgm:presLayoutVars>
      </dgm:prSet>
      <dgm:spPr/>
      <dgm:t>
        <a:bodyPr/>
        <a:lstStyle/>
        <a:p>
          <a:endParaRPr lang="es-CO"/>
        </a:p>
      </dgm:t>
    </dgm:pt>
    <dgm:pt modelId="{20C0491D-123F-4867-BB7E-F5C08C5575DD}" type="pres">
      <dgm:prSet presAssocID="{2F3CBFD7-0AF8-416D-9057-D75E07B908FA}" presName="centerShape" presStyleLbl="node0" presStyleIdx="0" presStyleCnt="1"/>
      <dgm:spPr/>
      <dgm:t>
        <a:bodyPr/>
        <a:lstStyle/>
        <a:p>
          <a:endParaRPr lang="es-CO"/>
        </a:p>
      </dgm:t>
    </dgm:pt>
    <dgm:pt modelId="{04E2E28B-B203-4F4A-92C2-1221A8015A45}" type="pres">
      <dgm:prSet presAssocID="{4A397B88-1CCC-43A2-AED9-C8DDF0D5915C}" presName="parTrans" presStyleLbl="sibTrans2D1" presStyleIdx="0" presStyleCnt="4" custAng="10800000"/>
      <dgm:spPr/>
      <dgm:t>
        <a:bodyPr/>
        <a:lstStyle/>
        <a:p>
          <a:endParaRPr lang="es-CO"/>
        </a:p>
      </dgm:t>
    </dgm:pt>
    <dgm:pt modelId="{1FCAAB1B-9946-4F30-99B5-BF3AED9F394A}" type="pres">
      <dgm:prSet presAssocID="{4A397B88-1CCC-43A2-AED9-C8DDF0D5915C}" presName="connectorText" presStyleLbl="sibTrans2D1" presStyleIdx="0" presStyleCnt="4"/>
      <dgm:spPr/>
      <dgm:t>
        <a:bodyPr/>
        <a:lstStyle/>
        <a:p>
          <a:endParaRPr lang="es-CO"/>
        </a:p>
      </dgm:t>
    </dgm:pt>
    <dgm:pt modelId="{E20F5A5A-EFEE-47AB-A455-1F1CA682580C}" type="pres">
      <dgm:prSet presAssocID="{9B92F338-4E99-4810-BF1B-954374ACE79E}" presName="node" presStyleLbl="node1" presStyleIdx="0" presStyleCnt="4" custRadScaleRad="102541" custRadScaleInc="-198435">
        <dgm:presLayoutVars>
          <dgm:bulletEnabled val="1"/>
        </dgm:presLayoutVars>
      </dgm:prSet>
      <dgm:spPr/>
      <dgm:t>
        <a:bodyPr/>
        <a:lstStyle/>
        <a:p>
          <a:endParaRPr lang="es-CO"/>
        </a:p>
      </dgm:t>
    </dgm:pt>
    <dgm:pt modelId="{92397E65-831E-4EFD-B990-8632391ACBCE}" type="pres">
      <dgm:prSet presAssocID="{34638011-56CA-4A23-8701-36BAD3EF8C6A}" presName="parTrans" presStyleLbl="sibTrans2D1" presStyleIdx="1" presStyleCnt="4" custAng="10800000"/>
      <dgm:spPr/>
      <dgm:t>
        <a:bodyPr/>
        <a:lstStyle/>
        <a:p>
          <a:endParaRPr lang="es-CO"/>
        </a:p>
      </dgm:t>
    </dgm:pt>
    <dgm:pt modelId="{C78B83F4-C62B-4924-9511-DBB8625FDF76}" type="pres">
      <dgm:prSet presAssocID="{34638011-56CA-4A23-8701-36BAD3EF8C6A}" presName="connectorText" presStyleLbl="sibTrans2D1" presStyleIdx="1" presStyleCnt="4"/>
      <dgm:spPr/>
      <dgm:t>
        <a:bodyPr/>
        <a:lstStyle/>
        <a:p>
          <a:endParaRPr lang="es-CO"/>
        </a:p>
      </dgm:t>
    </dgm:pt>
    <dgm:pt modelId="{8ABB6E9C-F8E2-419F-96E0-0D012867A4E2}" type="pres">
      <dgm:prSet presAssocID="{A2D6BEDF-7503-428F-8D9E-E6A5326B954A}" presName="node" presStyleLbl="node1" presStyleIdx="1" presStyleCnt="4">
        <dgm:presLayoutVars>
          <dgm:bulletEnabled val="1"/>
        </dgm:presLayoutVars>
      </dgm:prSet>
      <dgm:spPr/>
      <dgm:t>
        <a:bodyPr/>
        <a:lstStyle/>
        <a:p>
          <a:endParaRPr lang="es-CO"/>
        </a:p>
      </dgm:t>
    </dgm:pt>
    <dgm:pt modelId="{669E984B-DF87-4E75-9A06-DB52DC75DD3A}" type="pres">
      <dgm:prSet presAssocID="{0BDD3199-6052-4FF7-9C82-7B8D759AC281}" presName="parTrans" presStyleLbl="sibTrans2D1" presStyleIdx="2" presStyleCnt="4" custAng="10800000"/>
      <dgm:spPr/>
      <dgm:t>
        <a:bodyPr/>
        <a:lstStyle/>
        <a:p>
          <a:endParaRPr lang="es-CO"/>
        </a:p>
      </dgm:t>
    </dgm:pt>
    <dgm:pt modelId="{C779FC30-14F1-40FF-B06B-FF31BBD084A9}" type="pres">
      <dgm:prSet presAssocID="{0BDD3199-6052-4FF7-9C82-7B8D759AC281}" presName="connectorText" presStyleLbl="sibTrans2D1" presStyleIdx="2" presStyleCnt="4"/>
      <dgm:spPr/>
      <dgm:t>
        <a:bodyPr/>
        <a:lstStyle/>
        <a:p>
          <a:endParaRPr lang="es-CO"/>
        </a:p>
      </dgm:t>
    </dgm:pt>
    <dgm:pt modelId="{A521B02F-214D-4846-960E-98F55A68E9E6}" type="pres">
      <dgm:prSet presAssocID="{3E252AB8-EA0D-4A6F-89E8-3361A0146568}" presName="node" presStyleLbl="node1" presStyleIdx="2" presStyleCnt="4">
        <dgm:presLayoutVars>
          <dgm:bulletEnabled val="1"/>
        </dgm:presLayoutVars>
      </dgm:prSet>
      <dgm:spPr/>
      <dgm:t>
        <a:bodyPr/>
        <a:lstStyle/>
        <a:p>
          <a:endParaRPr lang="es-CO"/>
        </a:p>
      </dgm:t>
    </dgm:pt>
    <dgm:pt modelId="{A2200246-98D4-4DBB-A410-DE80BB79110F}" type="pres">
      <dgm:prSet presAssocID="{BCCDAC6B-BD8A-43C4-B5E5-9000010796D3}" presName="parTrans" presStyleLbl="sibTrans2D1" presStyleIdx="3" presStyleCnt="4" custAng="10800000"/>
      <dgm:spPr/>
      <dgm:t>
        <a:bodyPr/>
        <a:lstStyle/>
        <a:p>
          <a:endParaRPr lang="es-CO"/>
        </a:p>
      </dgm:t>
    </dgm:pt>
    <dgm:pt modelId="{390D24C3-FF09-49BB-A472-490CA0141595}" type="pres">
      <dgm:prSet presAssocID="{BCCDAC6B-BD8A-43C4-B5E5-9000010796D3}" presName="connectorText" presStyleLbl="sibTrans2D1" presStyleIdx="3" presStyleCnt="4"/>
      <dgm:spPr/>
      <dgm:t>
        <a:bodyPr/>
        <a:lstStyle/>
        <a:p>
          <a:endParaRPr lang="es-CO"/>
        </a:p>
      </dgm:t>
    </dgm:pt>
    <dgm:pt modelId="{2B5A548A-7EE8-4684-A17C-14B3012484A4}" type="pres">
      <dgm:prSet presAssocID="{96911249-12C0-4736-A2B0-A19F25C53605}" presName="node" presStyleLbl="node1" presStyleIdx="3" presStyleCnt="4" custRadScaleRad="94554" custRadScaleInc="201507">
        <dgm:presLayoutVars>
          <dgm:bulletEnabled val="1"/>
        </dgm:presLayoutVars>
      </dgm:prSet>
      <dgm:spPr/>
      <dgm:t>
        <a:bodyPr/>
        <a:lstStyle/>
        <a:p>
          <a:endParaRPr lang="es-CO"/>
        </a:p>
      </dgm:t>
    </dgm:pt>
  </dgm:ptLst>
  <dgm:cxnLst>
    <dgm:cxn modelId="{97E6735A-48C0-4300-8B4F-905E76DDAF6C}" type="presOf" srcId="{BCCDAC6B-BD8A-43C4-B5E5-9000010796D3}" destId="{390D24C3-FF09-49BB-A472-490CA0141595}" srcOrd="1" destOrd="0" presId="urn:microsoft.com/office/officeart/2005/8/layout/radial5"/>
    <dgm:cxn modelId="{0AD6BDCE-5F94-481E-9B45-F5672B3F8509}" srcId="{2F3CBFD7-0AF8-416D-9057-D75E07B908FA}" destId="{A2D6BEDF-7503-428F-8D9E-E6A5326B954A}" srcOrd="1" destOrd="0" parTransId="{34638011-56CA-4A23-8701-36BAD3EF8C6A}" sibTransId="{AD73632C-268C-4EF7-8ACA-4065DB4FEACB}"/>
    <dgm:cxn modelId="{9F7E022E-139E-47A1-8E8B-1A8F0FE1E76D}" type="presOf" srcId="{0BDD3199-6052-4FF7-9C82-7B8D759AC281}" destId="{C779FC30-14F1-40FF-B06B-FF31BBD084A9}" srcOrd="1" destOrd="0" presId="urn:microsoft.com/office/officeart/2005/8/layout/radial5"/>
    <dgm:cxn modelId="{DCDB6263-1DB0-4A6F-B5F5-4E7880CE914C}" type="presOf" srcId="{4A397B88-1CCC-43A2-AED9-C8DDF0D5915C}" destId="{1FCAAB1B-9946-4F30-99B5-BF3AED9F394A}" srcOrd="1" destOrd="0" presId="urn:microsoft.com/office/officeart/2005/8/layout/radial5"/>
    <dgm:cxn modelId="{95DD163D-9A0D-48C9-B3E5-CDDF36909D12}" type="presOf" srcId="{34638011-56CA-4A23-8701-36BAD3EF8C6A}" destId="{C78B83F4-C62B-4924-9511-DBB8625FDF76}" srcOrd="1" destOrd="0" presId="urn:microsoft.com/office/officeart/2005/8/layout/radial5"/>
    <dgm:cxn modelId="{8590CB34-1F0E-4B9B-88B5-19FDC121D111}" type="presOf" srcId="{4A397B88-1CCC-43A2-AED9-C8DDF0D5915C}" destId="{04E2E28B-B203-4F4A-92C2-1221A8015A45}" srcOrd="0" destOrd="0" presId="urn:microsoft.com/office/officeart/2005/8/layout/radial5"/>
    <dgm:cxn modelId="{5C13702B-77FF-4EC5-A8CA-B688ED7E63A6}" srcId="{A3C70706-DBCC-416A-A74E-6851BF9BCC78}" destId="{2F3CBFD7-0AF8-416D-9057-D75E07B908FA}" srcOrd="0" destOrd="0" parTransId="{5FB0185D-2F00-49EF-8CFF-2288E48327D9}" sibTransId="{0271250B-A01E-4B50-AD60-432105DC610C}"/>
    <dgm:cxn modelId="{A92B55A5-9BDA-401E-AA03-B3EEA9CDBC0E}" srcId="{2F3CBFD7-0AF8-416D-9057-D75E07B908FA}" destId="{96911249-12C0-4736-A2B0-A19F25C53605}" srcOrd="3" destOrd="0" parTransId="{BCCDAC6B-BD8A-43C4-B5E5-9000010796D3}" sibTransId="{71A4F639-3BF0-425C-8E10-0846489292C6}"/>
    <dgm:cxn modelId="{5046EA78-689E-4153-89F9-D72418FBDF0C}" srcId="{2F3CBFD7-0AF8-416D-9057-D75E07B908FA}" destId="{3E252AB8-EA0D-4A6F-89E8-3361A0146568}" srcOrd="2" destOrd="0" parTransId="{0BDD3199-6052-4FF7-9C82-7B8D759AC281}" sibTransId="{3304A38F-5CF2-4F9C-A925-BC1EEB3F9AA1}"/>
    <dgm:cxn modelId="{02295B8F-3AC6-4882-8FA0-5263E61E7CAD}" type="presOf" srcId="{BCCDAC6B-BD8A-43C4-B5E5-9000010796D3}" destId="{A2200246-98D4-4DBB-A410-DE80BB79110F}" srcOrd="0" destOrd="0" presId="urn:microsoft.com/office/officeart/2005/8/layout/radial5"/>
    <dgm:cxn modelId="{A08A2101-992B-4CE8-8369-B7BBC8F4994F}" type="presOf" srcId="{A3C70706-DBCC-416A-A74E-6851BF9BCC78}" destId="{FFACD1D4-06D2-47BA-AD69-0D0E7F91AF96}" srcOrd="0" destOrd="0" presId="urn:microsoft.com/office/officeart/2005/8/layout/radial5"/>
    <dgm:cxn modelId="{840830C7-75AC-4B38-9ECC-04B763802AB4}" type="presOf" srcId="{9B92F338-4E99-4810-BF1B-954374ACE79E}" destId="{E20F5A5A-EFEE-47AB-A455-1F1CA682580C}" srcOrd="0" destOrd="0" presId="urn:microsoft.com/office/officeart/2005/8/layout/radial5"/>
    <dgm:cxn modelId="{949CBB3B-6802-40CD-9F16-407EBD5DBB9E}" type="presOf" srcId="{2F3CBFD7-0AF8-416D-9057-D75E07B908FA}" destId="{20C0491D-123F-4867-BB7E-F5C08C5575DD}" srcOrd="0" destOrd="0" presId="urn:microsoft.com/office/officeart/2005/8/layout/radial5"/>
    <dgm:cxn modelId="{0BFF631F-F73E-474B-BC1C-0F03488D6366}" srcId="{2F3CBFD7-0AF8-416D-9057-D75E07B908FA}" destId="{9B92F338-4E99-4810-BF1B-954374ACE79E}" srcOrd="0" destOrd="0" parTransId="{4A397B88-1CCC-43A2-AED9-C8DDF0D5915C}" sibTransId="{E08F5856-9824-4891-AD70-FD20CD046729}"/>
    <dgm:cxn modelId="{BE964A9F-8CA4-476C-8B42-EA22964EED15}" type="presOf" srcId="{0BDD3199-6052-4FF7-9C82-7B8D759AC281}" destId="{669E984B-DF87-4E75-9A06-DB52DC75DD3A}" srcOrd="0" destOrd="0" presId="urn:microsoft.com/office/officeart/2005/8/layout/radial5"/>
    <dgm:cxn modelId="{34B115D9-EBAD-4C27-AE4E-013156BF98A1}" type="presOf" srcId="{34638011-56CA-4A23-8701-36BAD3EF8C6A}" destId="{92397E65-831E-4EFD-B990-8632391ACBCE}" srcOrd="0" destOrd="0" presId="urn:microsoft.com/office/officeart/2005/8/layout/radial5"/>
    <dgm:cxn modelId="{6DB89076-5303-4A6B-AAFB-B1B697833FBE}" type="presOf" srcId="{A2D6BEDF-7503-428F-8D9E-E6A5326B954A}" destId="{8ABB6E9C-F8E2-419F-96E0-0D012867A4E2}" srcOrd="0" destOrd="0" presId="urn:microsoft.com/office/officeart/2005/8/layout/radial5"/>
    <dgm:cxn modelId="{39625FD2-0C7E-43EE-8A07-B143D7EE54B8}" type="presOf" srcId="{3E252AB8-EA0D-4A6F-89E8-3361A0146568}" destId="{A521B02F-214D-4846-960E-98F55A68E9E6}" srcOrd="0" destOrd="0" presId="urn:microsoft.com/office/officeart/2005/8/layout/radial5"/>
    <dgm:cxn modelId="{9F879B34-C61A-4A3E-987C-1D141BF89FAE}" type="presOf" srcId="{96911249-12C0-4736-A2B0-A19F25C53605}" destId="{2B5A548A-7EE8-4684-A17C-14B3012484A4}" srcOrd="0" destOrd="0" presId="urn:microsoft.com/office/officeart/2005/8/layout/radial5"/>
    <dgm:cxn modelId="{0C4B855F-75E9-45A7-A931-E9A0C1D60D49}" type="presParOf" srcId="{FFACD1D4-06D2-47BA-AD69-0D0E7F91AF96}" destId="{20C0491D-123F-4867-BB7E-F5C08C5575DD}" srcOrd="0" destOrd="0" presId="urn:microsoft.com/office/officeart/2005/8/layout/radial5"/>
    <dgm:cxn modelId="{EB83AC17-E979-483F-A746-4AC566AD5056}" type="presParOf" srcId="{FFACD1D4-06D2-47BA-AD69-0D0E7F91AF96}" destId="{04E2E28B-B203-4F4A-92C2-1221A8015A45}" srcOrd="1" destOrd="0" presId="urn:microsoft.com/office/officeart/2005/8/layout/radial5"/>
    <dgm:cxn modelId="{F523C940-4DEC-41AD-9620-A58C0DE3A94E}" type="presParOf" srcId="{04E2E28B-B203-4F4A-92C2-1221A8015A45}" destId="{1FCAAB1B-9946-4F30-99B5-BF3AED9F394A}" srcOrd="0" destOrd="0" presId="urn:microsoft.com/office/officeart/2005/8/layout/radial5"/>
    <dgm:cxn modelId="{2B86A86B-2B31-4A61-B124-0740AC5D7E96}" type="presParOf" srcId="{FFACD1D4-06D2-47BA-AD69-0D0E7F91AF96}" destId="{E20F5A5A-EFEE-47AB-A455-1F1CA682580C}" srcOrd="2" destOrd="0" presId="urn:microsoft.com/office/officeart/2005/8/layout/radial5"/>
    <dgm:cxn modelId="{618319B7-3A5B-4399-9086-5559F8BDF567}" type="presParOf" srcId="{FFACD1D4-06D2-47BA-AD69-0D0E7F91AF96}" destId="{92397E65-831E-4EFD-B990-8632391ACBCE}" srcOrd="3" destOrd="0" presId="urn:microsoft.com/office/officeart/2005/8/layout/radial5"/>
    <dgm:cxn modelId="{F58DC538-5C71-437A-A67A-5655361DED6A}" type="presParOf" srcId="{92397E65-831E-4EFD-B990-8632391ACBCE}" destId="{C78B83F4-C62B-4924-9511-DBB8625FDF76}" srcOrd="0" destOrd="0" presId="urn:microsoft.com/office/officeart/2005/8/layout/radial5"/>
    <dgm:cxn modelId="{51BACEFF-0913-4933-974F-A48A0A1399DF}" type="presParOf" srcId="{FFACD1D4-06D2-47BA-AD69-0D0E7F91AF96}" destId="{8ABB6E9C-F8E2-419F-96E0-0D012867A4E2}" srcOrd="4" destOrd="0" presId="urn:microsoft.com/office/officeart/2005/8/layout/radial5"/>
    <dgm:cxn modelId="{3BA14E63-9B24-4872-8A46-4085677DF471}" type="presParOf" srcId="{FFACD1D4-06D2-47BA-AD69-0D0E7F91AF96}" destId="{669E984B-DF87-4E75-9A06-DB52DC75DD3A}" srcOrd="5" destOrd="0" presId="urn:microsoft.com/office/officeart/2005/8/layout/radial5"/>
    <dgm:cxn modelId="{53960F22-7721-4C1F-85D6-75E9D89324FA}" type="presParOf" srcId="{669E984B-DF87-4E75-9A06-DB52DC75DD3A}" destId="{C779FC30-14F1-40FF-B06B-FF31BBD084A9}" srcOrd="0" destOrd="0" presId="urn:microsoft.com/office/officeart/2005/8/layout/radial5"/>
    <dgm:cxn modelId="{989ECC72-9D7F-4A64-B16D-258B4DD0DB46}" type="presParOf" srcId="{FFACD1D4-06D2-47BA-AD69-0D0E7F91AF96}" destId="{A521B02F-214D-4846-960E-98F55A68E9E6}" srcOrd="6" destOrd="0" presId="urn:microsoft.com/office/officeart/2005/8/layout/radial5"/>
    <dgm:cxn modelId="{227CFC6C-D3B0-465F-919D-5600D54DF160}" type="presParOf" srcId="{FFACD1D4-06D2-47BA-AD69-0D0E7F91AF96}" destId="{A2200246-98D4-4DBB-A410-DE80BB79110F}" srcOrd="7" destOrd="0" presId="urn:microsoft.com/office/officeart/2005/8/layout/radial5"/>
    <dgm:cxn modelId="{C98CDA98-AC58-499F-866D-2047798DC5B2}" type="presParOf" srcId="{A2200246-98D4-4DBB-A410-DE80BB79110F}" destId="{390D24C3-FF09-49BB-A472-490CA0141595}" srcOrd="0" destOrd="0" presId="urn:microsoft.com/office/officeart/2005/8/layout/radial5"/>
    <dgm:cxn modelId="{923D165F-97DD-4EFF-9C15-9514EF182ABB}" type="presParOf" srcId="{FFACD1D4-06D2-47BA-AD69-0D0E7F91AF96}" destId="{2B5A548A-7EE8-4684-A17C-14B3012484A4}"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3C70706-DBCC-416A-A74E-6851BF9BCC78}"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es-CO"/>
        </a:p>
      </dgm:t>
    </dgm:pt>
    <dgm:pt modelId="{2F3CBFD7-0AF8-416D-9057-D75E07B908FA}">
      <dgm:prSet phldrT="[Texto]"/>
      <dgm:spPr>
        <a:solidFill>
          <a:srgbClr val="7030A0"/>
        </a:solidFill>
      </dgm:spPr>
      <dgm:t>
        <a:bodyPr/>
        <a:lstStyle/>
        <a:p>
          <a:r>
            <a:rPr lang="es-CO" dirty="0" smtClean="0"/>
            <a:t>Más mujeres en Política cambian la política</a:t>
          </a:r>
          <a:endParaRPr lang="es-CO" dirty="0"/>
        </a:p>
      </dgm:t>
    </dgm:pt>
    <dgm:pt modelId="{5FB0185D-2F00-49EF-8CFF-2288E48327D9}" type="parTrans" cxnId="{5C13702B-77FF-4EC5-A8CA-B688ED7E63A6}">
      <dgm:prSet/>
      <dgm:spPr/>
      <dgm:t>
        <a:bodyPr/>
        <a:lstStyle/>
        <a:p>
          <a:endParaRPr lang="es-CO"/>
        </a:p>
      </dgm:t>
    </dgm:pt>
    <dgm:pt modelId="{0271250B-A01E-4B50-AD60-432105DC610C}" type="sibTrans" cxnId="{5C13702B-77FF-4EC5-A8CA-B688ED7E63A6}">
      <dgm:prSet/>
      <dgm:spPr/>
      <dgm:t>
        <a:bodyPr/>
        <a:lstStyle/>
        <a:p>
          <a:endParaRPr lang="es-CO"/>
        </a:p>
      </dgm:t>
    </dgm:pt>
    <dgm:pt modelId="{9B92F338-4E99-4810-BF1B-954374ACE79E}">
      <dgm:prSet phldrT="[Texto]" custT="1"/>
      <dgm:spPr>
        <a:solidFill>
          <a:schemeClr val="accent4">
            <a:lumMod val="60000"/>
            <a:lumOff val="40000"/>
          </a:schemeClr>
        </a:solidFill>
      </dgm:spPr>
      <dgm:t>
        <a:bodyPr/>
        <a:lstStyle/>
        <a:p>
          <a:r>
            <a:rPr lang="es-CO" sz="1500" dirty="0" smtClean="0"/>
            <a:t>Un poder que de construya el patriarcado</a:t>
          </a:r>
          <a:endParaRPr lang="es-CO" sz="1500" dirty="0"/>
        </a:p>
      </dgm:t>
    </dgm:pt>
    <dgm:pt modelId="{4A397B88-1CCC-43A2-AED9-C8DDF0D5915C}" type="parTrans" cxnId="{0BFF631F-F73E-474B-BC1C-0F03488D6366}">
      <dgm:prSet/>
      <dgm:spPr/>
      <dgm:t>
        <a:bodyPr/>
        <a:lstStyle/>
        <a:p>
          <a:endParaRPr lang="es-CO"/>
        </a:p>
      </dgm:t>
    </dgm:pt>
    <dgm:pt modelId="{E08F5856-9824-4891-AD70-FD20CD046729}" type="sibTrans" cxnId="{0BFF631F-F73E-474B-BC1C-0F03488D6366}">
      <dgm:prSet/>
      <dgm:spPr/>
      <dgm:t>
        <a:bodyPr/>
        <a:lstStyle/>
        <a:p>
          <a:endParaRPr lang="es-CO"/>
        </a:p>
      </dgm:t>
    </dgm:pt>
    <dgm:pt modelId="{A2D6BEDF-7503-428F-8D9E-E6A5326B954A}">
      <dgm:prSet phldrT="[Texto]" custT="1"/>
      <dgm:spPr>
        <a:solidFill>
          <a:schemeClr val="accent4">
            <a:lumMod val="60000"/>
            <a:lumOff val="40000"/>
          </a:schemeClr>
        </a:solidFill>
      </dgm:spPr>
      <dgm:t>
        <a:bodyPr/>
        <a:lstStyle/>
        <a:p>
          <a:r>
            <a:rPr lang="es-CO" sz="1500" dirty="0" smtClean="0"/>
            <a:t>Inclusión y voz a mujeres</a:t>
          </a:r>
          <a:endParaRPr lang="es-CO" sz="1500" dirty="0"/>
        </a:p>
      </dgm:t>
    </dgm:pt>
    <dgm:pt modelId="{34638011-56CA-4A23-8701-36BAD3EF8C6A}" type="parTrans" cxnId="{0AD6BDCE-5F94-481E-9B45-F5672B3F8509}">
      <dgm:prSet/>
      <dgm:spPr/>
      <dgm:t>
        <a:bodyPr/>
        <a:lstStyle/>
        <a:p>
          <a:endParaRPr lang="es-CO"/>
        </a:p>
      </dgm:t>
    </dgm:pt>
    <dgm:pt modelId="{AD73632C-268C-4EF7-8ACA-4065DB4FEACB}" type="sibTrans" cxnId="{0AD6BDCE-5F94-481E-9B45-F5672B3F8509}">
      <dgm:prSet/>
      <dgm:spPr/>
      <dgm:t>
        <a:bodyPr/>
        <a:lstStyle/>
        <a:p>
          <a:endParaRPr lang="es-CO"/>
        </a:p>
      </dgm:t>
    </dgm:pt>
    <dgm:pt modelId="{3E252AB8-EA0D-4A6F-89E8-3361A0146568}">
      <dgm:prSet phldrT="[Texto]"/>
      <dgm:spPr>
        <a:solidFill>
          <a:schemeClr val="accent4">
            <a:lumMod val="60000"/>
            <a:lumOff val="40000"/>
          </a:schemeClr>
        </a:solidFill>
      </dgm:spPr>
      <dgm:t>
        <a:bodyPr/>
        <a:lstStyle/>
        <a:p>
          <a:r>
            <a:rPr lang="es-CO" dirty="0" smtClean="0"/>
            <a:t>Fin de la guerra como paz para las mujeres</a:t>
          </a:r>
          <a:endParaRPr lang="es-CO" dirty="0"/>
        </a:p>
      </dgm:t>
    </dgm:pt>
    <dgm:pt modelId="{0BDD3199-6052-4FF7-9C82-7B8D759AC281}" type="parTrans" cxnId="{5046EA78-689E-4153-89F9-D72418FBDF0C}">
      <dgm:prSet/>
      <dgm:spPr/>
      <dgm:t>
        <a:bodyPr/>
        <a:lstStyle/>
        <a:p>
          <a:endParaRPr lang="es-CO"/>
        </a:p>
      </dgm:t>
    </dgm:pt>
    <dgm:pt modelId="{3304A38F-5CF2-4F9C-A925-BC1EEB3F9AA1}" type="sibTrans" cxnId="{5046EA78-689E-4153-89F9-D72418FBDF0C}">
      <dgm:prSet/>
      <dgm:spPr/>
      <dgm:t>
        <a:bodyPr/>
        <a:lstStyle/>
        <a:p>
          <a:endParaRPr lang="es-CO"/>
        </a:p>
      </dgm:t>
    </dgm:pt>
    <dgm:pt modelId="{96911249-12C0-4736-A2B0-A19F25C53605}">
      <dgm:prSet phldrT="[Texto]"/>
      <dgm:spPr>
        <a:solidFill>
          <a:srgbClr val="7030A0"/>
        </a:solidFill>
      </dgm:spPr>
      <dgm:t>
        <a:bodyPr/>
        <a:lstStyle/>
        <a:p>
          <a:r>
            <a:rPr lang="es-CO" dirty="0" smtClean="0"/>
            <a:t>Transformar lo privado en político</a:t>
          </a:r>
          <a:endParaRPr lang="es-CO" dirty="0"/>
        </a:p>
      </dgm:t>
    </dgm:pt>
    <dgm:pt modelId="{BCCDAC6B-BD8A-43C4-B5E5-9000010796D3}" type="parTrans" cxnId="{A92B55A5-9BDA-401E-AA03-B3EEA9CDBC0E}">
      <dgm:prSet/>
      <dgm:spPr/>
      <dgm:t>
        <a:bodyPr/>
        <a:lstStyle/>
        <a:p>
          <a:endParaRPr lang="es-CO"/>
        </a:p>
      </dgm:t>
    </dgm:pt>
    <dgm:pt modelId="{71A4F639-3BF0-425C-8E10-0846489292C6}" type="sibTrans" cxnId="{A92B55A5-9BDA-401E-AA03-B3EEA9CDBC0E}">
      <dgm:prSet/>
      <dgm:spPr/>
      <dgm:t>
        <a:bodyPr/>
        <a:lstStyle/>
        <a:p>
          <a:endParaRPr lang="es-CO"/>
        </a:p>
      </dgm:t>
    </dgm:pt>
    <dgm:pt modelId="{FFACD1D4-06D2-47BA-AD69-0D0E7F91AF96}" type="pres">
      <dgm:prSet presAssocID="{A3C70706-DBCC-416A-A74E-6851BF9BCC78}" presName="Name0" presStyleCnt="0">
        <dgm:presLayoutVars>
          <dgm:chMax val="1"/>
          <dgm:dir/>
          <dgm:animLvl val="ctr"/>
          <dgm:resizeHandles val="exact"/>
        </dgm:presLayoutVars>
      </dgm:prSet>
      <dgm:spPr/>
      <dgm:t>
        <a:bodyPr/>
        <a:lstStyle/>
        <a:p>
          <a:endParaRPr lang="es-CO"/>
        </a:p>
      </dgm:t>
    </dgm:pt>
    <dgm:pt modelId="{20C0491D-123F-4867-BB7E-F5C08C5575DD}" type="pres">
      <dgm:prSet presAssocID="{2F3CBFD7-0AF8-416D-9057-D75E07B908FA}" presName="centerShape" presStyleLbl="node0" presStyleIdx="0" presStyleCnt="1"/>
      <dgm:spPr/>
      <dgm:t>
        <a:bodyPr/>
        <a:lstStyle/>
        <a:p>
          <a:endParaRPr lang="es-CO"/>
        </a:p>
      </dgm:t>
    </dgm:pt>
    <dgm:pt modelId="{04E2E28B-B203-4F4A-92C2-1221A8015A45}" type="pres">
      <dgm:prSet presAssocID="{4A397B88-1CCC-43A2-AED9-C8DDF0D5915C}" presName="parTrans" presStyleLbl="sibTrans2D1" presStyleIdx="0" presStyleCnt="4" custAng="10800000"/>
      <dgm:spPr/>
      <dgm:t>
        <a:bodyPr/>
        <a:lstStyle/>
        <a:p>
          <a:endParaRPr lang="es-CO"/>
        </a:p>
      </dgm:t>
    </dgm:pt>
    <dgm:pt modelId="{1FCAAB1B-9946-4F30-99B5-BF3AED9F394A}" type="pres">
      <dgm:prSet presAssocID="{4A397B88-1CCC-43A2-AED9-C8DDF0D5915C}" presName="connectorText" presStyleLbl="sibTrans2D1" presStyleIdx="0" presStyleCnt="4"/>
      <dgm:spPr/>
      <dgm:t>
        <a:bodyPr/>
        <a:lstStyle/>
        <a:p>
          <a:endParaRPr lang="es-CO"/>
        </a:p>
      </dgm:t>
    </dgm:pt>
    <dgm:pt modelId="{E20F5A5A-EFEE-47AB-A455-1F1CA682580C}" type="pres">
      <dgm:prSet presAssocID="{9B92F338-4E99-4810-BF1B-954374ACE79E}" presName="node" presStyleLbl="node1" presStyleIdx="0" presStyleCnt="4" custRadScaleRad="102541" custRadScaleInc="-198435">
        <dgm:presLayoutVars>
          <dgm:bulletEnabled val="1"/>
        </dgm:presLayoutVars>
      </dgm:prSet>
      <dgm:spPr/>
      <dgm:t>
        <a:bodyPr/>
        <a:lstStyle/>
        <a:p>
          <a:endParaRPr lang="es-CO"/>
        </a:p>
      </dgm:t>
    </dgm:pt>
    <dgm:pt modelId="{92397E65-831E-4EFD-B990-8632391ACBCE}" type="pres">
      <dgm:prSet presAssocID="{34638011-56CA-4A23-8701-36BAD3EF8C6A}" presName="parTrans" presStyleLbl="sibTrans2D1" presStyleIdx="1" presStyleCnt="4" custAng="10800000"/>
      <dgm:spPr/>
      <dgm:t>
        <a:bodyPr/>
        <a:lstStyle/>
        <a:p>
          <a:endParaRPr lang="es-CO"/>
        </a:p>
      </dgm:t>
    </dgm:pt>
    <dgm:pt modelId="{C78B83F4-C62B-4924-9511-DBB8625FDF76}" type="pres">
      <dgm:prSet presAssocID="{34638011-56CA-4A23-8701-36BAD3EF8C6A}" presName="connectorText" presStyleLbl="sibTrans2D1" presStyleIdx="1" presStyleCnt="4"/>
      <dgm:spPr/>
      <dgm:t>
        <a:bodyPr/>
        <a:lstStyle/>
        <a:p>
          <a:endParaRPr lang="es-CO"/>
        </a:p>
      </dgm:t>
    </dgm:pt>
    <dgm:pt modelId="{8ABB6E9C-F8E2-419F-96E0-0D012867A4E2}" type="pres">
      <dgm:prSet presAssocID="{A2D6BEDF-7503-428F-8D9E-E6A5326B954A}" presName="node" presStyleLbl="node1" presStyleIdx="1" presStyleCnt="4">
        <dgm:presLayoutVars>
          <dgm:bulletEnabled val="1"/>
        </dgm:presLayoutVars>
      </dgm:prSet>
      <dgm:spPr/>
      <dgm:t>
        <a:bodyPr/>
        <a:lstStyle/>
        <a:p>
          <a:endParaRPr lang="es-CO"/>
        </a:p>
      </dgm:t>
    </dgm:pt>
    <dgm:pt modelId="{669E984B-DF87-4E75-9A06-DB52DC75DD3A}" type="pres">
      <dgm:prSet presAssocID="{0BDD3199-6052-4FF7-9C82-7B8D759AC281}" presName="parTrans" presStyleLbl="sibTrans2D1" presStyleIdx="2" presStyleCnt="4" custAng="10800000"/>
      <dgm:spPr/>
      <dgm:t>
        <a:bodyPr/>
        <a:lstStyle/>
        <a:p>
          <a:endParaRPr lang="es-CO"/>
        </a:p>
      </dgm:t>
    </dgm:pt>
    <dgm:pt modelId="{C779FC30-14F1-40FF-B06B-FF31BBD084A9}" type="pres">
      <dgm:prSet presAssocID="{0BDD3199-6052-4FF7-9C82-7B8D759AC281}" presName="connectorText" presStyleLbl="sibTrans2D1" presStyleIdx="2" presStyleCnt="4"/>
      <dgm:spPr/>
      <dgm:t>
        <a:bodyPr/>
        <a:lstStyle/>
        <a:p>
          <a:endParaRPr lang="es-CO"/>
        </a:p>
      </dgm:t>
    </dgm:pt>
    <dgm:pt modelId="{A521B02F-214D-4846-960E-98F55A68E9E6}" type="pres">
      <dgm:prSet presAssocID="{3E252AB8-EA0D-4A6F-89E8-3361A0146568}" presName="node" presStyleLbl="node1" presStyleIdx="2" presStyleCnt="4">
        <dgm:presLayoutVars>
          <dgm:bulletEnabled val="1"/>
        </dgm:presLayoutVars>
      </dgm:prSet>
      <dgm:spPr/>
      <dgm:t>
        <a:bodyPr/>
        <a:lstStyle/>
        <a:p>
          <a:endParaRPr lang="es-CO"/>
        </a:p>
      </dgm:t>
    </dgm:pt>
    <dgm:pt modelId="{A2200246-98D4-4DBB-A410-DE80BB79110F}" type="pres">
      <dgm:prSet presAssocID="{BCCDAC6B-BD8A-43C4-B5E5-9000010796D3}" presName="parTrans" presStyleLbl="sibTrans2D1" presStyleIdx="3" presStyleCnt="4" custAng="10800000"/>
      <dgm:spPr/>
      <dgm:t>
        <a:bodyPr/>
        <a:lstStyle/>
        <a:p>
          <a:endParaRPr lang="es-CO"/>
        </a:p>
      </dgm:t>
    </dgm:pt>
    <dgm:pt modelId="{390D24C3-FF09-49BB-A472-490CA0141595}" type="pres">
      <dgm:prSet presAssocID="{BCCDAC6B-BD8A-43C4-B5E5-9000010796D3}" presName="connectorText" presStyleLbl="sibTrans2D1" presStyleIdx="3" presStyleCnt="4"/>
      <dgm:spPr/>
      <dgm:t>
        <a:bodyPr/>
        <a:lstStyle/>
        <a:p>
          <a:endParaRPr lang="es-CO"/>
        </a:p>
      </dgm:t>
    </dgm:pt>
    <dgm:pt modelId="{2B5A548A-7EE8-4684-A17C-14B3012484A4}" type="pres">
      <dgm:prSet presAssocID="{96911249-12C0-4736-A2B0-A19F25C53605}" presName="node" presStyleLbl="node1" presStyleIdx="3" presStyleCnt="4" custRadScaleRad="94554" custRadScaleInc="201507">
        <dgm:presLayoutVars>
          <dgm:bulletEnabled val="1"/>
        </dgm:presLayoutVars>
      </dgm:prSet>
      <dgm:spPr/>
      <dgm:t>
        <a:bodyPr/>
        <a:lstStyle/>
        <a:p>
          <a:endParaRPr lang="es-CO"/>
        </a:p>
      </dgm:t>
    </dgm:pt>
  </dgm:ptLst>
  <dgm:cxnLst>
    <dgm:cxn modelId="{0AD6BDCE-5F94-481E-9B45-F5672B3F8509}" srcId="{2F3CBFD7-0AF8-416D-9057-D75E07B908FA}" destId="{A2D6BEDF-7503-428F-8D9E-E6A5326B954A}" srcOrd="1" destOrd="0" parTransId="{34638011-56CA-4A23-8701-36BAD3EF8C6A}" sibTransId="{AD73632C-268C-4EF7-8ACA-4065DB4FEACB}"/>
    <dgm:cxn modelId="{115B4581-3894-41ED-98E4-078558471FDB}" type="presOf" srcId="{0BDD3199-6052-4FF7-9C82-7B8D759AC281}" destId="{C779FC30-14F1-40FF-B06B-FF31BBD084A9}" srcOrd="1" destOrd="0" presId="urn:microsoft.com/office/officeart/2005/8/layout/radial5"/>
    <dgm:cxn modelId="{1FC72D15-7475-4BA0-813F-FC7F36AC9431}" type="presOf" srcId="{4A397B88-1CCC-43A2-AED9-C8DDF0D5915C}" destId="{04E2E28B-B203-4F4A-92C2-1221A8015A45}" srcOrd="0" destOrd="0" presId="urn:microsoft.com/office/officeart/2005/8/layout/radial5"/>
    <dgm:cxn modelId="{6169543D-E9B0-4A82-BF29-7EBA84405C26}" type="presOf" srcId="{BCCDAC6B-BD8A-43C4-B5E5-9000010796D3}" destId="{390D24C3-FF09-49BB-A472-490CA0141595}" srcOrd="1" destOrd="0" presId="urn:microsoft.com/office/officeart/2005/8/layout/radial5"/>
    <dgm:cxn modelId="{30D0DBD9-BE31-4841-A7BF-B8D2EB0D6A59}" type="presOf" srcId="{A3C70706-DBCC-416A-A74E-6851BF9BCC78}" destId="{FFACD1D4-06D2-47BA-AD69-0D0E7F91AF96}" srcOrd="0" destOrd="0" presId="urn:microsoft.com/office/officeart/2005/8/layout/radial5"/>
    <dgm:cxn modelId="{29DA0B33-9C13-4960-9F20-CF67D6A8DE3F}" type="presOf" srcId="{34638011-56CA-4A23-8701-36BAD3EF8C6A}" destId="{92397E65-831E-4EFD-B990-8632391ACBCE}" srcOrd="0" destOrd="0" presId="urn:microsoft.com/office/officeart/2005/8/layout/radial5"/>
    <dgm:cxn modelId="{A83FBFF2-4337-46DD-9C61-14C8A30B8A3B}" type="presOf" srcId="{9B92F338-4E99-4810-BF1B-954374ACE79E}" destId="{E20F5A5A-EFEE-47AB-A455-1F1CA682580C}" srcOrd="0" destOrd="0" presId="urn:microsoft.com/office/officeart/2005/8/layout/radial5"/>
    <dgm:cxn modelId="{5C13702B-77FF-4EC5-A8CA-B688ED7E63A6}" srcId="{A3C70706-DBCC-416A-A74E-6851BF9BCC78}" destId="{2F3CBFD7-0AF8-416D-9057-D75E07B908FA}" srcOrd="0" destOrd="0" parTransId="{5FB0185D-2F00-49EF-8CFF-2288E48327D9}" sibTransId="{0271250B-A01E-4B50-AD60-432105DC610C}"/>
    <dgm:cxn modelId="{A92B55A5-9BDA-401E-AA03-B3EEA9CDBC0E}" srcId="{2F3CBFD7-0AF8-416D-9057-D75E07B908FA}" destId="{96911249-12C0-4736-A2B0-A19F25C53605}" srcOrd="3" destOrd="0" parTransId="{BCCDAC6B-BD8A-43C4-B5E5-9000010796D3}" sibTransId="{71A4F639-3BF0-425C-8E10-0846489292C6}"/>
    <dgm:cxn modelId="{38046156-289F-4D0B-BAFC-17FFE797D3AC}" type="presOf" srcId="{4A397B88-1CCC-43A2-AED9-C8DDF0D5915C}" destId="{1FCAAB1B-9946-4F30-99B5-BF3AED9F394A}" srcOrd="1" destOrd="0" presId="urn:microsoft.com/office/officeart/2005/8/layout/radial5"/>
    <dgm:cxn modelId="{B7B99D71-E762-40F8-93CA-0B33A86EA523}" type="presOf" srcId="{3E252AB8-EA0D-4A6F-89E8-3361A0146568}" destId="{A521B02F-214D-4846-960E-98F55A68E9E6}" srcOrd="0" destOrd="0" presId="urn:microsoft.com/office/officeart/2005/8/layout/radial5"/>
    <dgm:cxn modelId="{45704C14-01FE-4506-AF1B-CB75D6CB735F}" type="presOf" srcId="{0BDD3199-6052-4FF7-9C82-7B8D759AC281}" destId="{669E984B-DF87-4E75-9A06-DB52DC75DD3A}" srcOrd="0" destOrd="0" presId="urn:microsoft.com/office/officeart/2005/8/layout/radial5"/>
    <dgm:cxn modelId="{5046EA78-689E-4153-89F9-D72418FBDF0C}" srcId="{2F3CBFD7-0AF8-416D-9057-D75E07B908FA}" destId="{3E252AB8-EA0D-4A6F-89E8-3361A0146568}" srcOrd="2" destOrd="0" parTransId="{0BDD3199-6052-4FF7-9C82-7B8D759AC281}" sibTransId="{3304A38F-5CF2-4F9C-A925-BC1EEB3F9AA1}"/>
    <dgm:cxn modelId="{53CA79CF-AB3E-40BA-B077-583F769D501C}" type="presOf" srcId="{BCCDAC6B-BD8A-43C4-B5E5-9000010796D3}" destId="{A2200246-98D4-4DBB-A410-DE80BB79110F}" srcOrd="0" destOrd="0" presId="urn:microsoft.com/office/officeart/2005/8/layout/radial5"/>
    <dgm:cxn modelId="{B14F6047-79CC-468A-9374-7E25A21D36E7}" type="presOf" srcId="{34638011-56CA-4A23-8701-36BAD3EF8C6A}" destId="{C78B83F4-C62B-4924-9511-DBB8625FDF76}" srcOrd="1" destOrd="0" presId="urn:microsoft.com/office/officeart/2005/8/layout/radial5"/>
    <dgm:cxn modelId="{03AB48F1-6BBC-4F0A-BE39-7402D6FB9293}" type="presOf" srcId="{96911249-12C0-4736-A2B0-A19F25C53605}" destId="{2B5A548A-7EE8-4684-A17C-14B3012484A4}" srcOrd="0" destOrd="0" presId="urn:microsoft.com/office/officeart/2005/8/layout/radial5"/>
    <dgm:cxn modelId="{BFE2965D-A32F-4F0E-9C93-571C692388D3}" type="presOf" srcId="{A2D6BEDF-7503-428F-8D9E-E6A5326B954A}" destId="{8ABB6E9C-F8E2-419F-96E0-0D012867A4E2}" srcOrd="0" destOrd="0" presId="urn:microsoft.com/office/officeart/2005/8/layout/radial5"/>
    <dgm:cxn modelId="{0BFF631F-F73E-474B-BC1C-0F03488D6366}" srcId="{2F3CBFD7-0AF8-416D-9057-D75E07B908FA}" destId="{9B92F338-4E99-4810-BF1B-954374ACE79E}" srcOrd="0" destOrd="0" parTransId="{4A397B88-1CCC-43A2-AED9-C8DDF0D5915C}" sibTransId="{E08F5856-9824-4891-AD70-FD20CD046729}"/>
    <dgm:cxn modelId="{E884D240-4EE2-4682-9B85-5FD6BEDA222F}" type="presOf" srcId="{2F3CBFD7-0AF8-416D-9057-D75E07B908FA}" destId="{20C0491D-123F-4867-BB7E-F5C08C5575DD}" srcOrd="0" destOrd="0" presId="urn:microsoft.com/office/officeart/2005/8/layout/radial5"/>
    <dgm:cxn modelId="{A81B7AD2-937A-48D9-8D16-30D3617DE3E9}" type="presParOf" srcId="{FFACD1D4-06D2-47BA-AD69-0D0E7F91AF96}" destId="{20C0491D-123F-4867-BB7E-F5C08C5575DD}" srcOrd="0" destOrd="0" presId="urn:microsoft.com/office/officeart/2005/8/layout/radial5"/>
    <dgm:cxn modelId="{8C61B493-9A18-4C29-9E35-D5299BF0BC17}" type="presParOf" srcId="{FFACD1D4-06D2-47BA-AD69-0D0E7F91AF96}" destId="{04E2E28B-B203-4F4A-92C2-1221A8015A45}" srcOrd="1" destOrd="0" presId="urn:microsoft.com/office/officeart/2005/8/layout/radial5"/>
    <dgm:cxn modelId="{DC40EAB6-3A7B-48B4-B75C-BF53D220BAD7}" type="presParOf" srcId="{04E2E28B-B203-4F4A-92C2-1221A8015A45}" destId="{1FCAAB1B-9946-4F30-99B5-BF3AED9F394A}" srcOrd="0" destOrd="0" presId="urn:microsoft.com/office/officeart/2005/8/layout/radial5"/>
    <dgm:cxn modelId="{8CE168AB-2648-4BE2-8232-540352A95844}" type="presParOf" srcId="{FFACD1D4-06D2-47BA-AD69-0D0E7F91AF96}" destId="{E20F5A5A-EFEE-47AB-A455-1F1CA682580C}" srcOrd="2" destOrd="0" presId="urn:microsoft.com/office/officeart/2005/8/layout/radial5"/>
    <dgm:cxn modelId="{6FF5C5DF-F8E8-430E-953F-59C19D13124A}" type="presParOf" srcId="{FFACD1D4-06D2-47BA-AD69-0D0E7F91AF96}" destId="{92397E65-831E-4EFD-B990-8632391ACBCE}" srcOrd="3" destOrd="0" presId="urn:microsoft.com/office/officeart/2005/8/layout/radial5"/>
    <dgm:cxn modelId="{12AFA5F2-8E9D-483A-B574-8D0CB0BB2CDA}" type="presParOf" srcId="{92397E65-831E-4EFD-B990-8632391ACBCE}" destId="{C78B83F4-C62B-4924-9511-DBB8625FDF76}" srcOrd="0" destOrd="0" presId="urn:microsoft.com/office/officeart/2005/8/layout/radial5"/>
    <dgm:cxn modelId="{2C607B0F-F775-4A36-AFA1-D5762EA2FAE9}" type="presParOf" srcId="{FFACD1D4-06D2-47BA-AD69-0D0E7F91AF96}" destId="{8ABB6E9C-F8E2-419F-96E0-0D012867A4E2}" srcOrd="4" destOrd="0" presId="urn:microsoft.com/office/officeart/2005/8/layout/radial5"/>
    <dgm:cxn modelId="{D3AFD1B2-284A-4CE2-AAF3-AAC6D1E922B1}" type="presParOf" srcId="{FFACD1D4-06D2-47BA-AD69-0D0E7F91AF96}" destId="{669E984B-DF87-4E75-9A06-DB52DC75DD3A}" srcOrd="5" destOrd="0" presId="urn:microsoft.com/office/officeart/2005/8/layout/radial5"/>
    <dgm:cxn modelId="{3AE44E73-0936-4465-871D-41F85BB01DE1}" type="presParOf" srcId="{669E984B-DF87-4E75-9A06-DB52DC75DD3A}" destId="{C779FC30-14F1-40FF-B06B-FF31BBD084A9}" srcOrd="0" destOrd="0" presId="urn:microsoft.com/office/officeart/2005/8/layout/radial5"/>
    <dgm:cxn modelId="{C77267B0-AE52-465B-9BC0-EA1F762B8F71}" type="presParOf" srcId="{FFACD1D4-06D2-47BA-AD69-0D0E7F91AF96}" destId="{A521B02F-214D-4846-960E-98F55A68E9E6}" srcOrd="6" destOrd="0" presId="urn:microsoft.com/office/officeart/2005/8/layout/radial5"/>
    <dgm:cxn modelId="{EA490B0F-3F6D-4A4E-811F-162996DA3491}" type="presParOf" srcId="{FFACD1D4-06D2-47BA-AD69-0D0E7F91AF96}" destId="{A2200246-98D4-4DBB-A410-DE80BB79110F}" srcOrd="7" destOrd="0" presId="urn:microsoft.com/office/officeart/2005/8/layout/radial5"/>
    <dgm:cxn modelId="{163B4370-3A71-414D-8C97-53F082270CBB}" type="presParOf" srcId="{A2200246-98D4-4DBB-A410-DE80BB79110F}" destId="{390D24C3-FF09-49BB-A472-490CA0141595}" srcOrd="0" destOrd="0" presId="urn:microsoft.com/office/officeart/2005/8/layout/radial5"/>
    <dgm:cxn modelId="{89076A8D-3805-4247-8F30-095BA9FA9923}" type="presParOf" srcId="{FFACD1D4-06D2-47BA-AD69-0D0E7F91AF96}" destId="{2B5A548A-7EE8-4684-A17C-14B3012484A4}"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C70706-DBCC-416A-A74E-6851BF9BCC78}"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es-CO"/>
        </a:p>
      </dgm:t>
    </dgm:pt>
    <dgm:pt modelId="{2F3CBFD7-0AF8-416D-9057-D75E07B908FA}">
      <dgm:prSet phldrT="[Texto]"/>
      <dgm:spPr>
        <a:solidFill>
          <a:srgbClr val="7030A0"/>
        </a:solidFill>
      </dgm:spPr>
      <dgm:t>
        <a:bodyPr/>
        <a:lstStyle/>
        <a:p>
          <a:r>
            <a:rPr lang="es-CO" dirty="0" smtClean="0"/>
            <a:t>Más mujeres en Política cambian la política</a:t>
          </a:r>
          <a:endParaRPr lang="es-CO" dirty="0"/>
        </a:p>
      </dgm:t>
    </dgm:pt>
    <dgm:pt modelId="{5FB0185D-2F00-49EF-8CFF-2288E48327D9}" type="parTrans" cxnId="{5C13702B-77FF-4EC5-A8CA-B688ED7E63A6}">
      <dgm:prSet/>
      <dgm:spPr/>
      <dgm:t>
        <a:bodyPr/>
        <a:lstStyle/>
        <a:p>
          <a:endParaRPr lang="es-CO"/>
        </a:p>
      </dgm:t>
    </dgm:pt>
    <dgm:pt modelId="{0271250B-A01E-4B50-AD60-432105DC610C}" type="sibTrans" cxnId="{5C13702B-77FF-4EC5-A8CA-B688ED7E63A6}">
      <dgm:prSet/>
      <dgm:spPr/>
      <dgm:t>
        <a:bodyPr/>
        <a:lstStyle/>
        <a:p>
          <a:endParaRPr lang="es-CO"/>
        </a:p>
      </dgm:t>
    </dgm:pt>
    <dgm:pt modelId="{9B92F338-4E99-4810-BF1B-954374ACE79E}">
      <dgm:prSet phldrT="[Texto]" custT="1"/>
      <dgm:spPr>
        <a:solidFill>
          <a:schemeClr val="accent4">
            <a:lumMod val="60000"/>
            <a:lumOff val="40000"/>
          </a:schemeClr>
        </a:solidFill>
      </dgm:spPr>
      <dgm:t>
        <a:bodyPr/>
        <a:lstStyle/>
        <a:p>
          <a:r>
            <a:rPr lang="es-CO" sz="1500" dirty="0" smtClean="0"/>
            <a:t>Un poder que de construya el patriarcado</a:t>
          </a:r>
          <a:endParaRPr lang="es-CO" sz="1500" dirty="0"/>
        </a:p>
      </dgm:t>
    </dgm:pt>
    <dgm:pt modelId="{4A397B88-1CCC-43A2-AED9-C8DDF0D5915C}" type="parTrans" cxnId="{0BFF631F-F73E-474B-BC1C-0F03488D6366}">
      <dgm:prSet/>
      <dgm:spPr/>
      <dgm:t>
        <a:bodyPr/>
        <a:lstStyle/>
        <a:p>
          <a:endParaRPr lang="es-CO"/>
        </a:p>
      </dgm:t>
    </dgm:pt>
    <dgm:pt modelId="{E08F5856-9824-4891-AD70-FD20CD046729}" type="sibTrans" cxnId="{0BFF631F-F73E-474B-BC1C-0F03488D6366}">
      <dgm:prSet/>
      <dgm:spPr/>
      <dgm:t>
        <a:bodyPr/>
        <a:lstStyle/>
        <a:p>
          <a:endParaRPr lang="es-CO"/>
        </a:p>
      </dgm:t>
    </dgm:pt>
    <dgm:pt modelId="{A2D6BEDF-7503-428F-8D9E-E6A5326B954A}">
      <dgm:prSet phldrT="[Texto]" custT="1"/>
      <dgm:spPr>
        <a:solidFill>
          <a:srgbClr val="7030A0"/>
        </a:solidFill>
      </dgm:spPr>
      <dgm:t>
        <a:bodyPr/>
        <a:lstStyle/>
        <a:p>
          <a:r>
            <a:rPr lang="es-CO" sz="1500" dirty="0" smtClean="0"/>
            <a:t>Inclusión y voz a mujeres</a:t>
          </a:r>
          <a:endParaRPr lang="es-CO" sz="1500" dirty="0"/>
        </a:p>
      </dgm:t>
    </dgm:pt>
    <dgm:pt modelId="{34638011-56CA-4A23-8701-36BAD3EF8C6A}" type="parTrans" cxnId="{0AD6BDCE-5F94-481E-9B45-F5672B3F8509}">
      <dgm:prSet/>
      <dgm:spPr/>
      <dgm:t>
        <a:bodyPr/>
        <a:lstStyle/>
        <a:p>
          <a:endParaRPr lang="es-CO"/>
        </a:p>
      </dgm:t>
    </dgm:pt>
    <dgm:pt modelId="{AD73632C-268C-4EF7-8ACA-4065DB4FEACB}" type="sibTrans" cxnId="{0AD6BDCE-5F94-481E-9B45-F5672B3F8509}">
      <dgm:prSet/>
      <dgm:spPr/>
      <dgm:t>
        <a:bodyPr/>
        <a:lstStyle/>
        <a:p>
          <a:endParaRPr lang="es-CO"/>
        </a:p>
      </dgm:t>
    </dgm:pt>
    <dgm:pt modelId="{3E252AB8-EA0D-4A6F-89E8-3361A0146568}">
      <dgm:prSet phldrT="[Texto]"/>
      <dgm:spPr>
        <a:solidFill>
          <a:schemeClr val="accent4">
            <a:lumMod val="60000"/>
            <a:lumOff val="40000"/>
          </a:schemeClr>
        </a:solidFill>
      </dgm:spPr>
      <dgm:t>
        <a:bodyPr/>
        <a:lstStyle/>
        <a:p>
          <a:r>
            <a:rPr lang="es-CO" dirty="0" smtClean="0"/>
            <a:t>Fin de la guerra como paz para las mujeres</a:t>
          </a:r>
          <a:endParaRPr lang="es-CO" dirty="0"/>
        </a:p>
      </dgm:t>
    </dgm:pt>
    <dgm:pt modelId="{0BDD3199-6052-4FF7-9C82-7B8D759AC281}" type="parTrans" cxnId="{5046EA78-689E-4153-89F9-D72418FBDF0C}">
      <dgm:prSet/>
      <dgm:spPr/>
      <dgm:t>
        <a:bodyPr/>
        <a:lstStyle/>
        <a:p>
          <a:endParaRPr lang="es-CO"/>
        </a:p>
      </dgm:t>
    </dgm:pt>
    <dgm:pt modelId="{3304A38F-5CF2-4F9C-A925-BC1EEB3F9AA1}" type="sibTrans" cxnId="{5046EA78-689E-4153-89F9-D72418FBDF0C}">
      <dgm:prSet/>
      <dgm:spPr/>
      <dgm:t>
        <a:bodyPr/>
        <a:lstStyle/>
        <a:p>
          <a:endParaRPr lang="es-CO"/>
        </a:p>
      </dgm:t>
    </dgm:pt>
    <dgm:pt modelId="{96911249-12C0-4736-A2B0-A19F25C53605}">
      <dgm:prSet phldrT="[Texto]"/>
      <dgm:spPr>
        <a:solidFill>
          <a:schemeClr val="accent4">
            <a:lumMod val="60000"/>
            <a:lumOff val="40000"/>
          </a:schemeClr>
        </a:solidFill>
      </dgm:spPr>
      <dgm:t>
        <a:bodyPr/>
        <a:lstStyle/>
        <a:p>
          <a:r>
            <a:rPr lang="es-CO" dirty="0" smtClean="0"/>
            <a:t>Transformar lo privado en político</a:t>
          </a:r>
          <a:endParaRPr lang="es-CO" dirty="0"/>
        </a:p>
      </dgm:t>
    </dgm:pt>
    <dgm:pt modelId="{BCCDAC6B-BD8A-43C4-B5E5-9000010796D3}" type="parTrans" cxnId="{A92B55A5-9BDA-401E-AA03-B3EEA9CDBC0E}">
      <dgm:prSet/>
      <dgm:spPr/>
      <dgm:t>
        <a:bodyPr/>
        <a:lstStyle/>
        <a:p>
          <a:endParaRPr lang="es-CO"/>
        </a:p>
      </dgm:t>
    </dgm:pt>
    <dgm:pt modelId="{71A4F639-3BF0-425C-8E10-0846489292C6}" type="sibTrans" cxnId="{A92B55A5-9BDA-401E-AA03-B3EEA9CDBC0E}">
      <dgm:prSet/>
      <dgm:spPr/>
      <dgm:t>
        <a:bodyPr/>
        <a:lstStyle/>
        <a:p>
          <a:endParaRPr lang="es-CO"/>
        </a:p>
      </dgm:t>
    </dgm:pt>
    <dgm:pt modelId="{FFACD1D4-06D2-47BA-AD69-0D0E7F91AF96}" type="pres">
      <dgm:prSet presAssocID="{A3C70706-DBCC-416A-A74E-6851BF9BCC78}" presName="Name0" presStyleCnt="0">
        <dgm:presLayoutVars>
          <dgm:chMax val="1"/>
          <dgm:dir/>
          <dgm:animLvl val="ctr"/>
          <dgm:resizeHandles val="exact"/>
        </dgm:presLayoutVars>
      </dgm:prSet>
      <dgm:spPr/>
      <dgm:t>
        <a:bodyPr/>
        <a:lstStyle/>
        <a:p>
          <a:endParaRPr lang="es-CO"/>
        </a:p>
      </dgm:t>
    </dgm:pt>
    <dgm:pt modelId="{20C0491D-123F-4867-BB7E-F5C08C5575DD}" type="pres">
      <dgm:prSet presAssocID="{2F3CBFD7-0AF8-416D-9057-D75E07B908FA}" presName="centerShape" presStyleLbl="node0" presStyleIdx="0" presStyleCnt="1"/>
      <dgm:spPr/>
      <dgm:t>
        <a:bodyPr/>
        <a:lstStyle/>
        <a:p>
          <a:endParaRPr lang="es-CO"/>
        </a:p>
      </dgm:t>
    </dgm:pt>
    <dgm:pt modelId="{04E2E28B-B203-4F4A-92C2-1221A8015A45}" type="pres">
      <dgm:prSet presAssocID="{4A397B88-1CCC-43A2-AED9-C8DDF0D5915C}" presName="parTrans" presStyleLbl="sibTrans2D1" presStyleIdx="0" presStyleCnt="4" custAng="10800000"/>
      <dgm:spPr/>
      <dgm:t>
        <a:bodyPr/>
        <a:lstStyle/>
        <a:p>
          <a:endParaRPr lang="es-CO"/>
        </a:p>
      </dgm:t>
    </dgm:pt>
    <dgm:pt modelId="{1FCAAB1B-9946-4F30-99B5-BF3AED9F394A}" type="pres">
      <dgm:prSet presAssocID="{4A397B88-1CCC-43A2-AED9-C8DDF0D5915C}" presName="connectorText" presStyleLbl="sibTrans2D1" presStyleIdx="0" presStyleCnt="4"/>
      <dgm:spPr/>
      <dgm:t>
        <a:bodyPr/>
        <a:lstStyle/>
        <a:p>
          <a:endParaRPr lang="es-CO"/>
        </a:p>
      </dgm:t>
    </dgm:pt>
    <dgm:pt modelId="{E20F5A5A-EFEE-47AB-A455-1F1CA682580C}" type="pres">
      <dgm:prSet presAssocID="{9B92F338-4E99-4810-BF1B-954374ACE79E}" presName="node" presStyleLbl="node1" presStyleIdx="0" presStyleCnt="4" custRadScaleRad="102541" custRadScaleInc="-198435">
        <dgm:presLayoutVars>
          <dgm:bulletEnabled val="1"/>
        </dgm:presLayoutVars>
      </dgm:prSet>
      <dgm:spPr/>
      <dgm:t>
        <a:bodyPr/>
        <a:lstStyle/>
        <a:p>
          <a:endParaRPr lang="es-CO"/>
        </a:p>
      </dgm:t>
    </dgm:pt>
    <dgm:pt modelId="{92397E65-831E-4EFD-B990-8632391ACBCE}" type="pres">
      <dgm:prSet presAssocID="{34638011-56CA-4A23-8701-36BAD3EF8C6A}" presName="parTrans" presStyleLbl="sibTrans2D1" presStyleIdx="1" presStyleCnt="4" custAng="10800000"/>
      <dgm:spPr/>
      <dgm:t>
        <a:bodyPr/>
        <a:lstStyle/>
        <a:p>
          <a:endParaRPr lang="es-CO"/>
        </a:p>
      </dgm:t>
    </dgm:pt>
    <dgm:pt modelId="{C78B83F4-C62B-4924-9511-DBB8625FDF76}" type="pres">
      <dgm:prSet presAssocID="{34638011-56CA-4A23-8701-36BAD3EF8C6A}" presName="connectorText" presStyleLbl="sibTrans2D1" presStyleIdx="1" presStyleCnt="4"/>
      <dgm:spPr/>
      <dgm:t>
        <a:bodyPr/>
        <a:lstStyle/>
        <a:p>
          <a:endParaRPr lang="es-CO"/>
        </a:p>
      </dgm:t>
    </dgm:pt>
    <dgm:pt modelId="{8ABB6E9C-F8E2-419F-96E0-0D012867A4E2}" type="pres">
      <dgm:prSet presAssocID="{A2D6BEDF-7503-428F-8D9E-E6A5326B954A}" presName="node" presStyleLbl="node1" presStyleIdx="1" presStyleCnt="4">
        <dgm:presLayoutVars>
          <dgm:bulletEnabled val="1"/>
        </dgm:presLayoutVars>
      </dgm:prSet>
      <dgm:spPr/>
      <dgm:t>
        <a:bodyPr/>
        <a:lstStyle/>
        <a:p>
          <a:endParaRPr lang="es-CO"/>
        </a:p>
      </dgm:t>
    </dgm:pt>
    <dgm:pt modelId="{669E984B-DF87-4E75-9A06-DB52DC75DD3A}" type="pres">
      <dgm:prSet presAssocID="{0BDD3199-6052-4FF7-9C82-7B8D759AC281}" presName="parTrans" presStyleLbl="sibTrans2D1" presStyleIdx="2" presStyleCnt="4" custAng="10800000"/>
      <dgm:spPr/>
      <dgm:t>
        <a:bodyPr/>
        <a:lstStyle/>
        <a:p>
          <a:endParaRPr lang="es-CO"/>
        </a:p>
      </dgm:t>
    </dgm:pt>
    <dgm:pt modelId="{C779FC30-14F1-40FF-B06B-FF31BBD084A9}" type="pres">
      <dgm:prSet presAssocID="{0BDD3199-6052-4FF7-9C82-7B8D759AC281}" presName="connectorText" presStyleLbl="sibTrans2D1" presStyleIdx="2" presStyleCnt="4"/>
      <dgm:spPr/>
      <dgm:t>
        <a:bodyPr/>
        <a:lstStyle/>
        <a:p>
          <a:endParaRPr lang="es-CO"/>
        </a:p>
      </dgm:t>
    </dgm:pt>
    <dgm:pt modelId="{A521B02F-214D-4846-960E-98F55A68E9E6}" type="pres">
      <dgm:prSet presAssocID="{3E252AB8-EA0D-4A6F-89E8-3361A0146568}" presName="node" presStyleLbl="node1" presStyleIdx="2" presStyleCnt="4">
        <dgm:presLayoutVars>
          <dgm:bulletEnabled val="1"/>
        </dgm:presLayoutVars>
      </dgm:prSet>
      <dgm:spPr/>
      <dgm:t>
        <a:bodyPr/>
        <a:lstStyle/>
        <a:p>
          <a:endParaRPr lang="es-CO"/>
        </a:p>
      </dgm:t>
    </dgm:pt>
    <dgm:pt modelId="{A2200246-98D4-4DBB-A410-DE80BB79110F}" type="pres">
      <dgm:prSet presAssocID="{BCCDAC6B-BD8A-43C4-B5E5-9000010796D3}" presName="parTrans" presStyleLbl="sibTrans2D1" presStyleIdx="3" presStyleCnt="4" custAng="10800000"/>
      <dgm:spPr/>
      <dgm:t>
        <a:bodyPr/>
        <a:lstStyle/>
        <a:p>
          <a:endParaRPr lang="es-CO"/>
        </a:p>
      </dgm:t>
    </dgm:pt>
    <dgm:pt modelId="{390D24C3-FF09-49BB-A472-490CA0141595}" type="pres">
      <dgm:prSet presAssocID="{BCCDAC6B-BD8A-43C4-B5E5-9000010796D3}" presName="connectorText" presStyleLbl="sibTrans2D1" presStyleIdx="3" presStyleCnt="4"/>
      <dgm:spPr/>
      <dgm:t>
        <a:bodyPr/>
        <a:lstStyle/>
        <a:p>
          <a:endParaRPr lang="es-CO"/>
        </a:p>
      </dgm:t>
    </dgm:pt>
    <dgm:pt modelId="{2B5A548A-7EE8-4684-A17C-14B3012484A4}" type="pres">
      <dgm:prSet presAssocID="{96911249-12C0-4736-A2B0-A19F25C53605}" presName="node" presStyleLbl="node1" presStyleIdx="3" presStyleCnt="4" custRadScaleRad="94554" custRadScaleInc="201507">
        <dgm:presLayoutVars>
          <dgm:bulletEnabled val="1"/>
        </dgm:presLayoutVars>
      </dgm:prSet>
      <dgm:spPr/>
      <dgm:t>
        <a:bodyPr/>
        <a:lstStyle/>
        <a:p>
          <a:endParaRPr lang="es-CO"/>
        </a:p>
      </dgm:t>
    </dgm:pt>
  </dgm:ptLst>
  <dgm:cxnLst>
    <dgm:cxn modelId="{0AD6BDCE-5F94-481E-9B45-F5672B3F8509}" srcId="{2F3CBFD7-0AF8-416D-9057-D75E07B908FA}" destId="{A2D6BEDF-7503-428F-8D9E-E6A5326B954A}" srcOrd="1" destOrd="0" parTransId="{34638011-56CA-4A23-8701-36BAD3EF8C6A}" sibTransId="{AD73632C-268C-4EF7-8ACA-4065DB4FEACB}"/>
    <dgm:cxn modelId="{FF1E5F5D-96C4-4653-9CB9-3F304FBABE69}" type="presOf" srcId="{0BDD3199-6052-4FF7-9C82-7B8D759AC281}" destId="{669E984B-DF87-4E75-9A06-DB52DC75DD3A}" srcOrd="0" destOrd="0" presId="urn:microsoft.com/office/officeart/2005/8/layout/radial5"/>
    <dgm:cxn modelId="{602B9B33-21A2-49C6-9C7C-9B25AD568FEC}" type="presOf" srcId="{4A397B88-1CCC-43A2-AED9-C8DDF0D5915C}" destId="{04E2E28B-B203-4F4A-92C2-1221A8015A45}" srcOrd="0" destOrd="0" presId="urn:microsoft.com/office/officeart/2005/8/layout/radial5"/>
    <dgm:cxn modelId="{B09E6886-B8A0-4887-8983-228B00F7692B}" type="presOf" srcId="{34638011-56CA-4A23-8701-36BAD3EF8C6A}" destId="{C78B83F4-C62B-4924-9511-DBB8625FDF76}" srcOrd="1" destOrd="0" presId="urn:microsoft.com/office/officeart/2005/8/layout/radial5"/>
    <dgm:cxn modelId="{2A55E828-412B-4B3B-853C-7BE1E79A0A5E}" type="presOf" srcId="{96911249-12C0-4736-A2B0-A19F25C53605}" destId="{2B5A548A-7EE8-4684-A17C-14B3012484A4}" srcOrd="0" destOrd="0" presId="urn:microsoft.com/office/officeart/2005/8/layout/radial5"/>
    <dgm:cxn modelId="{5C13702B-77FF-4EC5-A8CA-B688ED7E63A6}" srcId="{A3C70706-DBCC-416A-A74E-6851BF9BCC78}" destId="{2F3CBFD7-0AF8-416D-9057-D75E07B908FA}" srcOrd="0" destOrd="0" parTransId="{5FB0185D-2F00-49EF-8CFF-2288E48327D9}" sibTransId="{0271250B-A01E-4B50-AD60-432105DC610C}"/>
    <dgm:cxn modelId="{B7D8153B-ADA3-4EFB-9D1E-2BD01E342A67}" type="presOf" srcId="{A2D6BEDF-7503-428F-8D9E-E6A5326B954A}" destId="{8ABB6E9C-F8E2-419F-96E0-0D012867A4E2}" srcOrd="0" destOrd="0" presId="urn:microsoft.com/office/officeart/2005/8/layout/radial5"/>
    <dgm:cxn modelId="{A92B55A5-9BDA-401E-AA03-B3EEA9CDBC0E}" srcId="{2F3CBFD7-0AF8-416D-9057-D75E07B908FA}" destId="{96911249-12C0-4736-A2B0-A19F25C53605}" srcOrd="3" destOrd="0" parTransId="{BCCDAC6B-BD8A-43C4-B5E5-9000010796D3}" sibTransId="{71A4F639-3BF0-425C-8E10-0846489292C6}"/>
    <dgm:cxn modelId="{A2B5DA7C-FE3F-4C9F-9A29-3A3508AE8954}" type="presOf" srcId="{34638011-56CA-4A23-8701-36BAD3EF8C6A}" destId="{92397E65-831E-4EFD-B990-8632391ACBCE}" srcOrd="0" destOrd="0" presId="urn:microsoft.com/office/officeart/2005/8/layout/radial5"/>
    <dgm:cxn modelId="{C5E021CE-9EC4-4B63-A95E-18746B38F36E}" type="presOf" srcId="{0BDD3199-6052-4FF7-9C82-7B8D759AC281}" destId="{C779FC30-14F1-40FF-B06B-FF31BBD084A9}" srcOrd="1" destOrd="0" presId="urn:microsoft.com/office/officeart/2005/8/layout/radial5"/>
    <dgm:cxn modelId="{1C07F009-312F-495E-A221-7BF22EFF2F90}" type="presOf" srcId="{9B92F338-4E99-4810-BF1B-954374ACE79E}" destId="{E20F5A5A-EFEE-47AB-A455-1F1CA682580C}" srcOrd="0" destOrd="0" presId="urn:microsoft.com/office/officeart/2005/8/layout/radial5"/>
    <dgm:cxn modelId="{5046EA78-689E-4153-89F9-D72418FBDF0C}" srcId="{2F3CBFD7-0AF8-416D-9057-D75E07B908FA}" destId="{3E252AB8-EA0D-4A6F-89E8-3361A0146568}" srcOrd="2" destOrd="0" parTransId="{0BDD3199-6052-4FF7-9C82-7B8D759AC281}" sibTransId="{3304A38F-5CF2-4F9C-A925-BC1EEB3F9AA1}"/>
    <dgm:cxn modelId="{E082BF2C-3902-4E4C-B696-C8E7EDB6409E}" type="presOf" srcId="{2F3CBFD7-0AF8-416D-9057-D75E07B908FA}" destId="{20C0491D-123F-4867-BB7E-F5C08C5575DD}" srcOrd="0" destOrd="0" presId="urn:microsoft.com/office/officeart/2005/8/layout/radial5"/>
    <dgm:cxn modelId="{B1C12460-3282-4CA4-8F34-255770BECAF4}" type="presOf" srcId="{BCCDAC6B-BD8A-43C4-B5E5-9000010796D3}" destId="{390D24C3-FF09-49BB-A472-490CA0141595}" srcOrd="1" destOrd="0" presId="urn:microsoft.com/office/officeart/2005/8/layout/radial5"/>
    <dgm:cxn modelId="{29B0A36E-EAB8-4727-A527-B5D0BF8A969D}" type="presOf" srcId="{A3C70706-DBCC-416A-A74E-6851BF9BCC78}" destId="{FFACD1D4-06D2-47BA-AD69-0D0E7F91AF96}" srcOrd="0" destOrd="0" presId="urn:microsoft.com/office/officeart/2005/8/layout/radial5"/>
    <dgm:cxn modelId="{0BFF631F-F73E-474B-BC1C-0F03488D6366}" srcId="{2F3CBFD7-0AF8-416D-9057-D75E07B908FA}" destId="{9B92F338-4E99-4810-BF1B-954374ACE79E}" srcOrd="0" destOrd="0" parTransId="{4A397B88-1CCC-43A2-AED9-C8DDF0D5915C}" sibTransId="{E08F5856-9824-4891-AD70-FD20CD046729}"/>
    <dgm:cxn modelId="{800FDF9C-F920-44AB-91E8-C6BA01B4A172}" type="presOf" srcId="{4A397B88-1CCC-43A2-AED9-C8DDF0D5915C}" destId="{1FCAAB1B-9946-4F30-99B5-BF3AED9F394A}" srcOrd="1" destOrd="0" presId="urn:microsoft.com/office/officeart/2005/8/layout/radial5"/>
    <dgm:cxn modelId="{8D94A2A5-BA16-471E-B939-1DE2D807865C}" type="presOf" srcId="{BCCDAC6B-BD8A-43C4-B5E5-9000010796D3}" destId="{A2200246-98D4-4DBB-A410-DE80BB79110F}" srcOrd="0" destOrd="0" presId="urn:microsoft.com/office/officeart/2005/8/layout/radial5"/>
    <dgm:cxn modelId="{CAF5A593-3D81-4929-8CAC-24B550A39FC9}" type="presOf" srcId="{3E252AB8-EA0D-4A6F-89E8-3361A0146568}" destId="{A521B02F-214D-4846-960E-98F55A68E9E6}" srcOrd="0" destOrd="0" presId="urn:microsoft.com/office/officeart/2005/8/layout/radial5"/>
    <dgm:cxn modelId="{67E4FCA8-4E25-4AD3-A8B6-FCA5BF122076}" type="presParOf" srcId="{FFACD1D4-06D2-47BA-AD69-0D0E7F91AF96}" destId="{20C0491D-123F-4867-BB7E-F5C08C5575DD}" srcOrd="0" destOrd="0" presId="urn:microsoft.com/office/officeart/2005/8/layout/radial5"/>
    <dgm:cxn modelId="{029B62A6-EF2E-4C48-8971-648EAC00CDFF}" type="presParOf" srcId="{FFACD1D4-06D2-47BA-AD69-0D0E7F91AF96}" destId="{04E2E28B-B203-4F4A-92C2-1221A8015A45}" srcOrd="1" destOrd="0" presId="urn:microsoft.com/office/officeart/2005/8/layout/radial5"/>
    <dgm:cxn modelId="{2C7047EB-05E7-4DE1-887E-A0F3189FD4D7}" type="presParOf" srcId="{04E2E28B-B203-4F4A-92C2-1221A8015A45}" destId="{1FCAAB1B-9946-4F30-99B5-BF3AED9F394A}" srcOrd="0" destOrd="0" presId="urn:microsoft.com/office/officeart/2005/8/layout/radial5"/>
    <dgm:cxn modelId="{26DDFCFA-3390-4090-9936-65DD43305041}" type="presParOf" srcId="{FFACD1D4-06D2-47BA-AD69-0D0E7F91AF96}" destId="{E20F5A5A-EFEE-47AB-A455-1F1CA682580C}" srcOrd="2" destOrd="0" presId="urn:microsoft.com/office/officeart/2005/8/layout/radial5"/>
    <dgm:cxn modelId="{337A40D3-DD1A-41E3-9505-DF3374FE5908}" type="presParOf" srcId="{FFACD1D4-06D2-47BA-AD69-0D0E7F91AF96}" destId="{92397E65-831E-4EFD-B990-8632391ACBCE}" srcOrd="3" destOrd="0" presId="urn:microsoft.com/office/officeart/2005/8/layout/radial5"/>
    <dgm:cxn modelId="{5807BDC3-A708-4ED3-B0F0-57B758B9DCAD}" type="presParOf" srcId="{92397E65-831E-4EFD-B990-8632391ACBCE}" destId="{C78B83F4-C62B-4924-9511-DBB8625FDF76}" srcOrd="0" destOrd="0" presId="urn:microsoft.com/office/officeart/2005/8/layout/radial5"/>
    <dgm:cxn modelId="{C10C579E-3681-47C7-9DAC-9C7D38BEA7BC}" type="presParOf" srcId="{FFACD1D4-06D2-47BA-AD69-0D0E7F91AF96}" destId="{8ABB6E9C-F8E2-419F-96E0-0D012867A4E2}" srcOrd="4" destOrd="0" presId="urn:microsoft.com/office/officeart/2005/8/layout/radial5"/>
    <dgm:cxn modelId="{B944EAF7-0634-4C28-BE2D-D596A5109680}" type="presParOf" srcId="{FFACD1D4-06D2-47BA-AD69-0D0E7F91AF96}" destId="{669E984B-DF87-4E75-9A06-DB52DC75DD3A}" srcOrd="5" destOrd="0" presId="urn:microsoft.com/office/officeart/2005/8/layout/radial5"/>
    <dgm:cxn modelId="{2948E68D-7866-406D-8528-FA3DB005F4F3}" type="presParOf" srcId="{669E984B-DF87-4E75-9A06-DB52DC75DD3A}" destId="{C779FC30-14F1-40FF-B06B-FF31BBD084A9}" srcOrd="0" destOrd="0" presId="urn:microsoft.com/office/officeart/2005/8/layout/radial5"/>
    <dgm:cxn modelId="{DFEEC5FD-DA87-4A17-8B72-EEBC29EEE218}" type="presParOf" srcId="{FFACD1D4-06D2-47BA-AD69-0D0E7F91AF96}" destId="{A521B02F-214D-4846-960E-98F55A68E9E6}" srcOrd="6" destOrd="0" presId="urn:microsoft.com/office/officeart/2005/8/layout/radial5"/>
    <dgm:cxn modelId="{147A4709-6716-4CA7-AD33-AFAA39A1D2E7}" type="presParOf" srcId="{FFACD1D4-06D2-47BA-AD69-0D0E7F91AF96}" destId="{A2200246-98D4-4DBB-A410-DE80BB79110F}" srcOrd="7" destOrd="0" presId="urn:microsoft.com/office/officeart/2005/8/layout/radial5"/>
    <dgm:cxn modelId="{DBD4F1B2-BD4A-4993-9FCF-B52A9576E9DD}" type="presParOf" srcId="{A2200246-98D4-4DBB-A410-DE80BB79110F}" destId="{390D24C3-FF09-49BB-A472-490CA0141595}" srcOrd="0" destOrd="0" presId="urn:microsoft.com/office/officeart/2005/8/layout/radial5"/>
    <dgm:cxn modelId="{1D51436C-043F-4D0E-BEF2-344375305D5D}" type="presParOf" srcId="{FFACD1D4-06D2-47BA-AD69-0D0E7F91AF96}" destId="{2B5A548A-7EE8-4684-A17C-14B3012484A4}"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3C70706-DBCC-416A-A74E-6851BF9BCC78}"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es-CO"/>
        </a:p>
      </dgm:t>
    </dgm:pt>
    <dgm:pt modelId="{2F3CBFD7-0AF8-416D-9057-D75E07B908FA}">
      <dgm:prSet phldrT="[Texto]"/>
      <dgm:spPr>
        <a:solidFill>
          <a:srgbClr val="7030A0"/>
        </a:solidFill>
      </dgm:spPr>
      <dgm:t>
        <a:bodyPr/>
        <a:lstStyle/>
        <a:p>
          <a:r>
            <a:rPr lang="es-CO" dirty="0" smtClean="0"/>
            <a:t>Más mujeres en Política cambian la política</a:t>
          </a:r>
          <a:endParaRPr lang="es-CO" dirty="0"/>
        </a:p>
      </dgm:t>
    </dgm:pt>
    <dgm:pt modelId="{5FB0185D-2F00-49EF-8CFF-2288E48327D9}" type="parTrans" cxnId="{5C13702B-77FF-4EC5-A8CA-B688ED7E63A6}">
      <dgm:prSet/>
      <dgm:spPr/>
      <dgm:t>
        <a:bodyPr/>
        <a:lstStyle/>
        <a:p>
          <a:endParaRPr lang="es-CO"/>
        </a:p>
      </dgm:t>
    </dgm:pt>
    <dgm:pt modelId="{0271250B-A01E-4B50-AD60-432105DC610C}" type="sibTrans" cxnId="{5C13702B-77FF-4EC5-A8CA-B688ED7E63A6}">
      <dgm:prSet/>
      <dgm:spPr/>
      <dgm:t>
        <a:bodyPr/>
        <a:lstStyle/>
        <a:p>
          <a:endParaRPr lang="es-CO"/>
        </a:p>
      </dgm:t>
    </dgm:pt>
    <dgm:pt modelId="{9B92F338-4E99-4810-BF1B-954374ACE79E}">
      <dgm:prSet phldrT="[Texto]" custT="1"/>
      <dgm:spPr>
        <a:solidFill>
          <a:srgbClr val="7030A0"/>
        </a:solidFill>
      </dgm:spPr>
      <dgm:t>
        <a:bodyPr/>
        <a:lstStyle/>
        <a:p>
          <a:r>
            <a:rPr lang="es-CO" sz="1500" dirty="0" smtClean="0"/>
            <a:t>Un poder que </a:t>
          </a:r>
          <a:r>
            <a:rPr lang="es-CO" sz="1500" dirty="0" err="1" smtClean="0"/>
            <a:t>deconstruya</a:t>
          </a:r>
          <a:r>
            <a:rPr lang="es-CO" sz="1500" dirty="0" smtClean="0"/>
            <a:t> el patriarcado</a:t>
          </a:r>
          <a:endParaRPr lang="es-CO" sz="1500" dirty="0"/>
        </a:p>
      </dgm:t>
    </dgm:pt>
    <dgm:pt modelId="{4A397B88-1CCC-43A2-AED9-C8DDF0D5915C}" type="parTrans" cxnId="{0BFF631F-F73E-474B-BC1C-0F03488D6366}">
      <dgm:prSet/>
      <dgm:spPr/>
      <dgm:t>
        <a:bodyPr/>
        <a:lstStyle/>
        <a:p>
          <a:endParaRPr lang="es-CO"/>
        </a:p>
      </dgm:t>
    </dgm:pt>
    <dgm:pt modelId="{E08F5856-9824-4891-AD70-FD20CD046729}" type="sibTrans" cxnId="{0BFF631F-F73E-474B-BC1C-0F03488D6366}">
      <dgm:prSet/>
      <dgm:spPr/>
      <dgm:t>
        <a:bodyPr/>
        <a:lstStyle/>
        <a:p>
          <a:endParaRPr lang="es-CO"/>
        </a:p>
      </dgm:t>
    </dgm:pt>
    <dgm:pt modelId="{A2D6BEDF-7503-428F-8D9E-E6A5326B954A}">
      <dgm:prSet phldrT="[Texto]" custT="1"/>
      <dgm:spPr>
        <a:solidFill>
          <a:schemeClr val="accent4">
            <a:lumMod val="60000"/>
            <a:lumOff val="40000"/>
          </a:schemeClr>
        </a:solidFill>
      </dgm:spPr>
      <dgm:t>
        <a:bodyPr/>
        <a:lstStyle/>
        <a:p>
          <a:r>
            <a:rPr lang="es-CO" sz="1500" dirty="0" smtClean="0"/>
            <a:t>Inclusión y voz a mujeres</a:t>
          </a:r>
          <a:endParaRPr lang="es-CO" sz="1500" dirty="0"/>
        </a:p>
      </dgm:t>
    </dgm:pt>
    <dgm:pt modelId="{34638011-56CA-4A23-8701-36BAD3EF8C6A}" type="parTrans" cxnId="{0AD6BDCE-5F94-481E-9B45-F5672B3F8509}">
      <dgm:prSet/>
      <dgm:spPr/>
      <dgm:t>
        <a:bodyPr/>
        <a:lstStyle/>
        <a:p>
          <a:endParaRPr lang="es-CO"/>
        </a:p>
      </dgm:t>
    </dgm:pt>
    <dgm:pt modelId="{AD73632C-268C-4EF7-8ACA-4065DB4FEACB}" type="sibTrans" cxnId="{0AD6BDCE-5F94-481E-9B45-F5672B3F8509}">
      <dgm:prSet/>
      <dgm:spPr/>
      <dgm:t>
        <a:bodyPr/>
        <a:lstStyle/>
        <a:p>
          <a:endParaRPr lang="es-CO"/>
        </a:p>
      </dgm:t>
    </dgm:pt>
    <dgm:pt modelId="{3E252AB8-EA0D-4A6F-89E8-3361A0146568}">
      <dgm:prSet phldrT="[Texto]"/>
      <dgm:spPr>
        <a:solidFill>
          <a:schemeClr val="accent4">
            <a:lumMod val="60000"/>
            <a:lumOff val="40000"/>
          </a:schemeClr>
        </a:solidFill>
      </dgm:spPr>
      <dgm:t>
        <a:bodyPr/>
        <a:lstStyle/>
        <a:p>
          <a:r>
            <a:rPr lang="es-CO" dirty="0" smtClean="0"/>
            <a:t>Fin de la guerra como paz para las mujeres</a:t>
          </a:r>
          <a:endParaRPr lang="es-CO" dirty="0"/>
        </a:p>
      </dgm:t>
    </dgm:pt>
    <dgm:pt modelId="{0BDD3199-6052-4FF7-9C82-7B8D759AC281}" type="parTrans" cxnId="{5046EA78-689E-4153-89F9-D72418FBDF0C}">
      <dgm:prSet/>
      <dgm:spPr/>
      <dgm:t>
        <a:bodyPr/>
        <a:lstStyle/>
        <a:p>
          <a:endParaRPr lang="es-CO"/>
        </a:p>
      </dgm:t>
    </dgm:pt>
    <dgm:pt modelId="{3304A38F-5CF2-4F9C-A925-BC1EEB3F9AA1}" type="sibTrans" cxnId="{5046EA78-689E-4153-89F9-D72418FBDF0C}">
      <dgm:prSet/>
      <dgm:spPr/>
      <dgm:t>
        <a:bodyPr/>
        <a:lstStyle/>
        <a:p>
          <a:endParaRPr lang="es-CO"/>
        </a:p>
      </dgm:t>
    </dgm:pt>
    <dgm:pt modelId="{96911249-12C0-4736-A2B0-A19F25C53605}">
      <dgm:prSet phldrT="[Texto]"/>
      <dgm:spPr>
        <a:solidFill>
          <a:schemeClr val="accent4">
            <a:lumMod val="60000"/>
            <a:lumOff val="40000"/>
          </a:schemeClr>
        </a:solidFill>
      </dgm:spPr>
      <dgm:t>
        <a:bodyPr/>
        <a:lstStyle/>
        <a:p>
          <a:r>
            <a:rPr lang="es-CO" dirty="0" smtClean="0"/>
            <a:t>Transformar lo privado en político</a:t>
          </a:r>
          <a:endParaRPr lang="es-CO" dirty="0"/>
        </a:p>
      </dgm:t>
    </dgm:pt>
    <dgm:pt modelId="{BCCDAC6B-BD8A-43C4-B5E5-9000010796D3}" type="parTrans" cxnId="{A92B55A5-9BDA-401E-AA03-B3EEA9CDBC0E}">
      <dgm:prSet/>
      <dgm:spPr/>
      <dgm:t>
        <a:bodyPr/>
        <a:lstStyle/>
        <a:p>
          <a:endParaRPr lang="es-CO"/>
        </a:p>
      </dgm:t>
    </dgm:pt>
    <dgm:pt modelId="{71A4F639-3BF0-425C-8E10-0846489292C6}" type="sibTrans" cxnId="{A92B55A5-9BDA-401E-AA03-B3EEA9CDBC0E}">
      <dgm:prSet/>
      <dgm:spPr/>
      <dgm:t>
        <a:bodyPr/>
        <a:lstStyle/>
        <a:p>
          <a:endParaRPr lang="es-CO"/>
        </a:p>
      </dgm:t>
    </dgm:pt>
    <dgm:pt modelId="{FFACD1D4-06D2-47BA-AD69-0D0E7F91AF96}" type="pres">
      <dgm:prSet presAssocID="{A3C70706-DBCC-416A-A74E-6851BF9BCC78}" presName="Name0" presStyleCnt="0">
        <dgm:presLayoutVars>
          <dgm:chMax val="1"/>
          <dgm:dir/>
          <dgm:animLvl val="ctr"/>
          <dgm:resizeHandles val="exact"/>
        </dgm:presLayoutVars>
      </dgm:prSet>
      <dgm:spPr/>
      <dgm:t>
        <a:bodyPr/>
        <a:lstStyle/>
        <a:p>
          <a:endParaRPr lang="es-CO"/>
        </a:p>
      </dgm:t>
    </dgm:pt>
    <dgm:pt modelId="{20C0491D-123F-4867-BB7E-F5C08C5575DD}" type="pres">
      <dgm:prSet presAssocID="{2F3CBFD7-0AF8-416D-9057-D75E07B908FA}" presName="centerShape" presStyleLbl="node0" presStyleIdx="0" presStyleCnt="1"/>
      <dgm:spPr/>
      <dgm:t>
        <a:bodyPr/>
        <a:lstStyle/>
        <a:p>
          <a:endParaRPr lang="es-CO"/>
        </a:p>
      </dgm:t>
    </dgm:pt>
    <dgm:pt modelId="{04E2E28B-B203-4F4A-92C2-1221A8015A45}" type="pres">
      <dgm:prSet presAssocID="{4A397B88-1CCC-43A2-AED9-C8DDF0D5915C}" presName="parTrans" presStyleLbl="sibTrans2D1" presStyleIdx="0" presStyleCnt="4" custAng="10800000"/>
      <dgm:spPr/>
      <dgm:t>
        <a:bodyPr/>
        <a:lstStyle/>
        <a:p>
          <a:endParaRPr lang="es-CO"/>
        </a:p>
      </dgm:t>
    </dgm:pt>
    <dgm:pt modelId="{1FCAAB1B-9946-4F30-99B5-BF3AED9F394A}" type="pres">
      <dgm:prSet presAssocID="{4A397B88-1CCC-43A2-AED9-C8DDF0D5915C}" presName="connectorText" presStyleLbl="sibTrans2D1" presStyleIdx="0" presStyleCnt="4"/>
      <dgm:spPr/>
      <dgm:t>
        <a:bodyPr/>
        <a:lstStyle/>
        <a:p>
          <a:endParaRPr lang="es-CO"/>
        </a:p>
      </dgm:t>
    </dgm:pt>
    <dgm:pt modelId="{E20F5A5A-EFEE-47AB-A455-1F1CA682580C}" type="pres">
      <dgm:prSet presAssocID="{9B92F338-4E99-4810-BF1B-954374ACE79E}" presName="node" presStyleLbl="node1" presStyleIdx="0" presStyleCnt="4" custRadScaleRad="102541" custRadScaleInc="-198435">
        <dgm:presLayoutVars>
          <dgm:bulletEnabled val="1"/>
        </dgm:presLayoutVars>
      </dgm:prSet>
      <dgm:spPr/>
      <dgm:t>
        <a:bodyPr/>
        <a:lstStyle/>
        <a:p>
          <a:endParaRPr lang="es-CO"/>
        </a:p>
      </dgm:t>
    </dgm:pt>
    <dgm:pt modelId="{92397E65-831E-4EFD-B990-8632391ACBCE}" type="pres">
      <dgm:prSet presAssocID="{34638011-56CA-4A23-8701-36BAD3EF8C6A}" presName="parTrans" presStyleLbl="sibTrans2D1" presStyleIdx="1" presStyleCnt="4" custAng="10800000"/>
      <dgm:spPr/>
      <dgm:t>
        <a:bodyPr/>
        <a:lstStyle/>
        <a:p>
          <a:endParaRPr lang="es-CO"/>
        </a:p>
      </dgm:t>
    </dgm:pt>
    <dgm:pt modelId="{C78B83F4-C62B-4924-9511-DBB8625FDF76}" type="pres">
      <dgm:prSet presAssocID="{34638011-56CA-4A23-8701-36BAD3EF8C6A}" presName="connectorText" presStyleLbl="sibTrans2D1" presStyleIdx="1" presStyleCnt="4"/>
      <dgm:spPr/>
      <dgm:t>
        <a:bodyPr/>
        <a:lstStyle/>
        <a:p>
          <a:endParaRPr lang="es-CO"/>
        </a:p>
      </dgm:t>
    </dgm:pt>
    <dgm:pt modelId="{8ABB6E9C-F8E2-419F-96E0-0D012867A4E2}" type="pres">
      <dgm:prSet presAssocID="{A2D6BEDF-7503-428F-8D9E-E6A5326B954A}" presName="node" presStyleLbl="node1" presStyleIdx="1" presStyleCnt="4">
        <dgm:presLayoutVars>
          <dgm:bulletEnabled val="1"/>
        </dgm:presLayoutVars>
      </dgm:prSet>
      <dgm:spPr/>
      <dgm:t>
        <a:bodyPr/>
        <a:lstStyle/>
        <a:p>
          <a:endParaRPr lang="es-CO"/>
        </a:p>
      </dgm:t>
    </dgm:pt>
    <dgm:pt modelId="{669E984B-DF87-4E75-9A06-DB52DC75DD3A}" type="pres">
      <dgm:prSet presAssocID="{0BDD3199-6052-4FF7-9C82-7B8D759AC281}" presName="parTrans" presStyleLbl="sibTrans2D1" presStyleIdx="2" presStyleCnt="4" custAng="10800000"/>
      <dgm:spPr/>
      <dgm:t>
        <a:bodyPr/>
        <a:lstStyle/>
        <a:p>
          <a:endParaRPr lang="es-CO"/>
        </a:p>
      </dgm:t>
    </dgm:pt>
    <dgm:pt modelId="{C779FC30-14F1-40FF-B06B-FF31BBD084A9}" type="pres">
      <dgm:prSet presAssocID="{0BDD3199-6052-4FF7-9C82-7B8D759AC281}" presName="connectorText" presStyleLbl="sibTrans2D1" presStyleIdx="2" presStyleCnt="4"/>
      <dgm:spPr/>
      <dgm:t>
        <a:bodyPr/>
        <a:lstStyle/>
        <a:p>
          <a:endParaRPr lang="es-CO"/>
        </a:p>
      </dgm:t>
    </dgm:pt>
    <dgm:pt modelId="{A521B02F-214D-4846-960E-98F55A68E9E6}" type="pres">
      <dgm:prSet presAssocID="{3E252AB8-EA0D-4A6F-89E8-3361A0146568}" presName="node" presStyleLbl="node1" presStyleIdx="2" presStyleCnt="4">
        <dgm:presLayoutVars>
          <dgm:bulletEnabled val="1"/>
        </dgm:presLayoutVars>
      </dgm:prSet>
      <dgm:spPr/>
      <dgm:t>
        <a:bodyPr/>
        <a:lstStyle/>
        <a:p>
          <a:endParaRPr lang="es-CO"/>
        </a:p>
      </dgm:t>
    </dgm:pt>
    <dgm:pt modelId="{A2200246-98D4-4DBB-A410-DE80BB79110F}" type="pres">
      <dgm:prSet presAssocID="{BCCDAC6B-BD8A-43C4-B5E5-9000010796D3}" presName="parTrans" presStyleLbl="sibTrans2D1" presStyleIdx="3" presStyleCnt="4" custAng="10800000"/>
      <dgm:spPr/>
      <dgm:t>
        <a:bodyPr/>
        <a:lstStyle/>
        <a:p>
          <a:endParaRPr lang="es-CO"/>
        </a:p>
      </dgm:t>
    </dgm:pt>
    <dgm:pt modelId="{390D24C3-FF09-49BB-A472-490CA0141595}" type="pres">
      <dgm:prSet presAssocID="{BCCDAC6B-BD8A-43C4-B5E5-9000010796D3}" presName="connectorText" presStyleLbl="sibTrans2D1" presStyleIdx="3" presStyleCnt="4"/>
      <dgm:spPr/>
      <dgm:t>
        <a:bodyPr/>
        <a:lstStyle/>
        <a:p>
          <a:endParaRPr lang="es-CO"/>
        </a:p>
      </dgm:t>
    </dgm:pt>
    <dgm:pt modelId="{2B5A548A-7EE8-4684-A17C-14B3012484A4}" type="pres">
      <dgm:prSet presAssocID="{96911249-12C0-4736-A2B0-A19F25C53605}" presName="node" presStyleLbl="node1" presStyleIdx="3" presStyleCnt="4" custRadScaleRad="94554" custRadScaleInc="201507">
        <dgm:presLayoutVars>
          <dgm:bulletEnabled val="1"/>
        </dgm:presLayoutVars>
      </dgm:prSet>
      <dgm:spPr/>
      <dgm:t>
        <a:bodyPr/>
        <a:lstStyle/>
        <a:p>
          <a:endParaRPr lang="es-CO"/>
        </a:p>
      </dgm:t>
    </dgm:pt>
  </dgm:ptLst>
  <dgm:cxnLst>
    <dgm:cxn modelId="{441D3DCF-D127-49A0-B8B7-2AB40FBCA5FC}" type="presOf" srcId="{3E252AB8-EA0D-4A6F-89E8-3361A0146568}" destId="{A521B02F-214D-4846-960E-98F55A68E9E6}" srcOrd="0" destOrd="0" presId="urn:microsoft.com/office/officeart/2005/8/layout/radial5"/>
    <dgm:cxn modelId="{BBF73A17-3B94-497F-9669-477A21EC19D5}" type="presOf" srcId="{96911249-12C0-4736-A2B0-A19F25C53605}" destId="{2B5A548A-7EE8-4684-A17C-14B3012484A4}" srcOrd="0" destOrd="0" presId="urn:microsoft.com/office/officeart/2005/8/layout/radial5"/>
    <dgm:cxn modelId="{0AD6BDCE-5F94-481E-9B45-F5672B3F8509}" srcId="{2F3CBFD7-0AF8-416D-9057-D75E07B908FA}" destId="{A2D6BEDF-7503-428F-8D9E-E6A5326B954A}" srcOrd="1" destOrd="0" parTransId="{34638011-56CA-4A23-8701-36BAD3EF8C6A}" sibTransId="{AD73632C-268C-4EF7-8ACA-4065DB4FEACB}"/>
    <dgm:cxn modelId="{A6391E84-59AB-4921-A5B3-86F9915CF6E2}" type="presOf" srcId="{0BDD3199-6052-4FF7-9C82-7B8D759AC281}" destId="{669E984B-DF87-4E75-9A06-DB52DC75DD3A}" srcOrd="0" destOrd="0" presId="urn:microsoft.com/office/officeart/2005/8/layout/radial5"/>
    <dgm:cxn modelId="{699E6879-4BA1-4891-88CB-8C70CCA90054}" type="presOf" srcId="{A2D6BEDF-7503-428F-8D9E-E6A5326B954A}" destId="{8ABB6E9C-F8E2-419F-96E0-0D012867A4E2}" srcOrd="0" destOrd="0" presId="urn:microsoft.com/office/officeart/2005/8/layout/radial5"/>
    <dgm:cxn modelId="{E9BD6194-5618-407D-B875-37BAEB070C72}" type="presOf" srcId="{34638011-56CA-4A23-8701-36BAD3EF8C6A}" destId="{C78B83F4-C62B-4924-9511-DBB8625FDF76}" srcOrd="1" destOrd="0" presId="urn:microsoft.com/office/officeart/2005/8/layout/radial5"/>
    <dgm:cxn modelId="{821689A1-4ADE-4C99-918F-35C1F4A028E4}" type="presOf" srcId="{34638011-56CA-4A23-8701-36BAD3EF8C6A}" destId="{92397E65-831E-4EFD-B990-8632391ACBCE}" srcOrd="0" destOrd="0" presId="urn:microsoft.com/office/officeart/2005/8/layout/radial5"/>
    <dgm:cxn modelId="{9950DD9B-CD78-4E78-AE84-61D266E2C543}" type="presOf" srcId="{0BDD3199-6052-4FF7-9C82-7B8D759AC281}" destId="{C779FC30-14F1-40FF-B06B-FF31BBD084A9}" srcOrd="1" destOrd="0" presId="urn:microsoft.com/office/officeart/2005/8/layout/radial5"/>
    <dgm:cxn modelId="{C61A8730-21BB-42AC-92BA-39F3AD8B810D}" type="presOf" srcId="{4A397B88-1CCC-43A2-AED9-C8DDF0D5915C}" destId="{04E2E28B-B203-4F4A-92C2-1221A8015A45}" srcOrd="0" destOrd="0" presId="urn:microsoft.com/office/officeart/2005/8/layout/radial5"/>
    <dgm:cxn modelId="{5C13702B-77FF-4EC5-A8CA-B688ED7E63A6}" srcId="{A3C70706-DBCC-416A-A74E-6851BF9BCC78}" destId="{2F3CBFD7-0AF8-416D-9057-D75E07B908FA}" srcOrd="0" destOrd="0" parTransId="{5FB0185D-2F00-49EF-8CFF-2288E48327D9}" sibTransId="{0271250B-A01E-4B50-AD60-432105DC610C}"/>
    <dgm:cxn modelId="{A92B55A5-9BDA-401E-AA03-B3EEA9CDBC0E}" srcId="{2F3CBFD7-0AF8-416D-9057-D75E07B908FA}" destId="{96911249-12C0-4736-A2B0-A19F25C53605}" srcOrd="3" destOrd="0" parTransId="{BCCDAC6B-BD8A-43C4-B5E5-9000010796D3}" sibTransId="{71A4F639-3BF0-425C-8E10-0846489292C6}"/>
    <dgm:cxn modelId="{1F31F4AD-0549-4CFB-9DDD-E53C352DA4F9}" type="presOf" srcId="{BCCDAC6B-BD8A-43C4-B5E5-9000010796D3}" destId="{A2200246-98D4-4DBB-A410-DE80BB79110F}" srcOrd="0" destOrd="0" presId="urn:microsoft.com/office/officeart/2005/8/layout/radial5"/>
    <dgm:cxn modelId="{7C8655AD-F7C2-41E5-8072-E2398C6D04CC}" type="presOf" srcId="{A3C70706-DBCC-416A-A74E-6851BF9BCC78}" destId="{FFACD1D4-06D2-47BA-AD69-0D0E7F91AF96}" srcOrd="0" destOrd="0" presId="urn:microsoft.com/office/officeart/2005/8/layout/radial5"/>
    <dgm:cxn modelId="{2D37FD16-2C8C-4F3C-96A3-D95995E13340}" type="presOf" srcId="{2F3CBFD7-0AF8-416D-9057-D75E07B908FA}" destId="{20C0491D-123F-4867-BB7E-F5C08C5575DD}" srcOrd="0" destOrd="0" presId="urn:microsoft.com/office/officeart/2005/8/layout/radial5"/>
    <dgm:cxn modelId="{5046EA78-689E-4153-89F9-D72418FBDF0C}" srcId="{2F3CBFD7-0AF8-416D-9057-D75E07B908FA}" destId="{3E252AB8-EA0D-4A6F-89E8-3361A0146568}" srcOrd="2" destOrd="0" parTransId="{0BDD3199-6052-4FF7-9C82-7B8D759AC281}" sibTransId="{3304A38F-5CF2-4F9C-A925-BC1EEB3F9AA1}"/>
    <dgm:cxn modelId="{44BF1799-7DAC-4FB4-B6DE-9138410A0CCC}" type="presOf" srcId="{4A397B88-1CCC-43A2-AED9-C8DDF0D5915C}" destId="{1FCAAB1B-9946-4F30-99B5-BF3AED9F394A}" srcOrd="1" destOrd="0" presId="urn:microsoft.com/office/officeart/2005/8/layout/radial5"/>
    <dgm:cxn modelId="{2EB5C062-868C-4463-A7CB-08C0A6205630}" type="presOf" srcId="{BCCDAC6B-BD8A-43C4-B5E5-9000010796D3}" destId="{390D24C3-FF09-49BB-A472-490CA0141595}" srcOrd="1" destOrd="0" presId="urn:microsoft.com/office/officeart/2005/8/layout/radial5"/>
    <dgm:cxn modelId="{6255562E-9C25-4C04-B5C2-54DD89E9DC91}" type="presOf" srcId="{9B92F338-4E99-4810-BF1B-954374ACE79E}" destId="{E20F5A5A-EFEE-47AB-A455-1F1CA682580C}" srcOrd="0" destOrd="0" presId="urn:microsoft.com/office/officeart/2005/8/layout/radial5"/>
    <dgm:cxn modelId="{0BFF631F-F73E-474B-BC1C-0F03488D6366}" srcId="{2F3CBFD7-0AF8-416D-9057-D75E07B908FA}" destId="{9B92F338-4E99-4810-BF1B-954374ACE79E}" srcOrd="0" destOrd="0" parTransId="{4A397B88-1CCC-43A2-AED9-C8DDF0D5915C}" sibTransId="{E08F5856-9824-4891-AD70-FD20CD046729}"/>
    <dgm:cxn modelId="{EBCC58C6-7839-4547-A6E1-2B0F33439F05}" type="presParOf" srcId="{FFACD1D4-06D2-47BA-AD69-0D0E7F91AF96}" destId="{20C0491D-123F-4867-BB7E-F5C08C5575DD}" srcOrd="0" destOrd="0" presId="urn:microsoft.com/office/officeart/2005/8/layout/radial5"/>
    <dgm:cxn modelId="{B2C34331-4090-4924-A983-12E3265D7C2F}" type="presParOf" srcId="{FFACD1D4-06D2-47BA-AD69-0D0E7F91AF96}" destId="{04E2E28B-B203-4F4A-92C2-1221A8015A45}" srcOrd="1" destOrd="0" presId="urn:microsoft.com/office/officeart/2005/8/layout/radial5"/>
    <dgm:cxn modelId="{2B290A8E-FF3B-4732-903C-9949079D6432}" type="presParOf" srcId="{04E2E28B-B203-4F4A-92C2-1221A8015A45}" destId="{1FCAAB1B-9946-4F30-99B5-BF3AED9F394A}" srcOrd="0" destOrd="0" presId="urn:microsoft.com/office/officeart/2005/8/layout/radial5"/>
    <dgm:cxn modelId="{6655009F-8AB6-4F0E-BEC5-5B8011D1A0D5}" type="presParOf" srcId="{FFACD1D4-06D2-47BA-AD69-0D0E7F91AF96}" destId="{E20F5A5A-EFEE-47AB-A455-1F1CA682580C}" srcOrd="2" destOrd="0" presId="urn:microsoft.com/office/officeart/2005/8/layout/radial5"/>
    <dgm:cxn modelId="{F444D2B8-97AC-43FA-AC87-6CC08A2DFD78}" type="presParOf" srcId="{FFACD1D4-06D2-47BA-AD69-0D0E7F91AF96}" destId="{92397E65-831E-4EFD-B990-8632391ACBCE}" srcOrd="3" destOrd="0" presId="urn:microsoft.com/office/officeart/2005/8/layout/radial5"/>
    <dgm:cxn modelId="{A4E6523A-F11F-4E19-9DCB-AA0CBC7506D2}" type="presParOf" srcId="{92397E65-831E-4EFD-B990-8632391ACBCE}" destId="{C78B83F4-C62B-4924-9511-DBB8625FDF76}" srcOrd="0" destOrd="0" presId="urn:microsoft.com/office/officeart/2005/8/layout/radial5"/>
    <dgm:cxn modelId="{FAFF0ED2-C4E2-4232-BB7A-3A354F83CD0C}" type="presParOf" srcId="{FFACD1D4-06D2-47BA-AD69-0D0E7F91AF96}" destId="{8ABB6E9C-F8E2-419F-96E0-0D012867A4E2}" srcOrd="4" destOrd="0" presId="urn:microsoft.com/office/officeart/2005/8/layout/radial5"/>
    <dgm:cxn modelId="{85A1DF31-F28C-43DE-B027-58EF42289488}" type="presParOf" srcId="{FFACD1D4-06D2-47BA-AD69-0D0E7F91AF96}" destId="{669E984B-DF87-4E75-9A06-DB52DC75DD3A}" srcOrd="5" destOrd="0" presId="urn:microsoft.com/office/officeart/2005/8/layout/radial5"/>
    <dgm:cxn modelId="{FFD92D85-A795-4F82-AA9A-AD143F2C252B}" type="presParOf" srcId="{669E984B-DF87-4E75-9A06-DB52DC75DD3A}" destId="{C779FC30-14F1-40FF-B06B-FF31BBD084A9}" srcOrd="0" destOrd="0" presId="urn:microsoft.com/office/officeart/2005/8/layout/radial5"/>
    <dgm:cxn modelId="{818B0D9A-4B42-46C2-8ABF-F475FE5F37C7}" type="presParOf" srcId="{FFACD1D4-06D2-47BA-AD69-0D0E7F91AF96}" destId="{A521B02F-214D-4846-960E-98F55A68E9E6}" srcOrd="6" destOrd="0" presId="urn:microsoft.com/office/officeart/2005/8/layout/radial5"/>
    <dgm:cxn modelId="{88728207-9D3D-4AB0-8908-C6F0074212C1}" type="presParOf" srcId="{FFACD1D4-06D2-47BA-AD69-0D0E7F91AF96}" destId="{A2200246-98D4-4DBB-A410-DE80BB79110F}" srcOrd="7" destOrd="0" presId="urn:microsoft.com/office/officeart/2005/8/layout/radial5"/>
    <dgm:cxn modelId="{F56EAEDA-9188-40AE-AE3F-6BAA203D4756}" type="presParOf" srcId="{A2200246-98D4-4DBB-A410-DE80BB79110F}" destId="{390D24C3-FF09-49BB-A472-490CA0141595}" srcOrd="0" destOrd="0" presId="urn:microsoft.com/office/officeart/2005/8/layout/radial5"/>
    <dgm:cxn modelId="{3535504F-5B00-4CDD-8CD7-7A7E868D34E7}" type="presParOf" srcId="{FFACD1D4-06D2-47BA-AD69-0D0E7F91AF96}" destId="{2B5A548A-7EE8-4684-A17C-14B3012484A4}"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3C70706-DBCC-416A-A74E-6851BF9BCC78}"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es-CO"/>
        </a:p>
      </dgm:t>
    </dgm:pt>
    <dgm:pt modelId="{2F3CBFD7-0AF8-416D-9057-D75E07B908FA}">
      <dgm:prSet phldrT="[Texto]"/>
      <dgm:spPr>
        <a:solidFill>
          <a:srgbClr val="7030A0"/>
        </a:solidFill>
      </dgm:spPr>
      <dgm:t>
        <a:bodyPr/>
        <a:lstStyle/>
        <a:p>
          <a:r>
            <a:rPr lang="es-CO" dirty="0" smtClean="0"/>
            <a:t>Más mujeres en Política cambian la política</a:t>
          </a:r>
          <a:endParaRPr lang="es-CO" dirty="0"/>
        </a:p>
      </dgm:t>
    </dgm:pt>
    <dgm:pt modelId="{5FB0185D-2F00-49EF-8CFF-2288E48327D9}" type="parTrans" cxnId="{5C13702B-77FF-4EC5-A8CA-B688ED7E63A6}">
      <dgm:prSet/>
      <dgm:spPr/>
      <dgm:t>
        <a:bodyPr/>
        <a:lstStyle/>
        <a:p>
          <a:endParaRPr lang="es-CO"/>
        </a:p>
      </dgm:t>
    </dgm:pt>
    <dgm:pt modelId="{0271250B-A01E-4B50-AD60-432105DC610C}" type="sibTrans" cxnId="{5C13702B-77FF-4EC5-A8CA-B688ED7E63A6}">
      <dgm:prSet/>
      <dgm:spPr/>
      <dgm:t>
        <a:bodyPr/>
        <a:lstStyle/>
        <a:p>
          <a:endParaRPr lang="es-CO"/>
        </a:p>
      </dgm:t>
    </dgm:pt>
    <dgm:pt modelId="{9B92F338-4E99-4810-BF1B-954374ACE79E}">
      <dgm:prSet phldrT="[Texto]" custT="1"/>
      <dgm:spPr>
        <a:solidFill>
          <a:schemeClr val="accent4">
            <a:lumMod val="60000"/>
            <a:lumOff val="40000"/>
          </a:schemeClr>
        </a:solidFill>
      </dgm:spPr>
      <dgm:t>
        <a:bodyPr/>
        <a:lstStyle/>
        <a:p>
          <a:r>
            <a:rPr lang="es-CO" sz="1500" dirty="0" smtClean="0"/>
            <a:t>Un poder que de construya el patriarcado</a:t>
          </a:r>
          <a:endParaRPr lang="es-CO" sz="1500" dirty="0"/>
        </a:p>
      </dgm:t>
    </dgm:pt>
    <dgm:pt modelId="{4A397B88-1CCC-43A2-AED9-C8DDF0D5915C}" type="parTrans" cxnId="{0BFF631F-F73E-474B-BC1C-0F03488D6366}">
      <dgm:prSet/>
      <dgm:spPr/>
      <dgm:t>
        <a:bodyPr/>
        <a:lstStyle/>
        <a:p>
          <a:endParaRPr lang="es-CO"/>
        </a:p>
      </dgm:t>
    </dgm:pt>
    <dgm:pt modelId="{E08F5856-9824-4891-AD70-FD20CD046729}" type="sibTrans" cxnId="{0BFF631F-F73E-474B-BC1C-0F03488D6366}">
      <dgm:prSet/>
      <dgm:spPr/>
      <dgm:t>
        <a:bodyPr/>
        <a:lstStyle/>
        <a:p>
          <a:endParaRPr lang="es-CO"/>
        </a:p>
      </dgm:t>
    </dgm:pt>
    <dgm:pt modelId="{A2D6BEDF-7503-428F-8D9E-E6A5326B954A}">
      <dgm:prSet phldrT="[Texto]" custT="1"/>
      <dgm:spPr>
        <a:solidFill>
          <a:schemeClr val="accent4">
            <a:lumMod val="60000"/>
            <a:lumOff val="40000"/>
          </a:schemeClr>
        </a:solidFill>
      </dgm:spPr>
      <dgm:t>
        <a:bodyPr/>
        <a:lstStyle/>
        <a:p>
          <a:r>
            <a:rPr lang="es-CO" sz="1500" dirty="0" smtClean="0"/>
            <a:t>Inclusión y voz a mujeres</a:t>
          </a:r>
          <a:endParaRPr lang="es-CO" sz="1500" dirty="0"/>
        </a:p>
      </dgm:t>
    </dgm:pt>
    <dgm:pt modelId="{34638011-56CA-4A23-8701-36BAD3EF8C6A}" type="parTrans" cxnId="{0AD6BDCE-5F94-481E-9B45-F5672B3F8509}">
      <dgm:prSet/>
      <dgm:spPr/>
      <dgm:t>
        <a:bodyPr/>
        <a:lstStyle/>
        <a:p>
          <a:endParaRPr lang="es-CO"/>
        </a:p>
      </dgm:t>
    </dgm:pt>
    <dgm:pt modelId="{AD73632C-268C-4EF7-8ACA-4065DB4FEACB}" type="sibTrans" cxnId="{0AD6BDCE-5F94-481E-9B45-F5672B3F8509}">
      <dgm:prSet/>
      <dgm:spPr/>
      <dgm:t>
        <a:bodyPr/>
        <a:lstStyle/>
        <a:p>
          <a:endParaRPr lang="es-CO"/>
        </a:p>
      </dgm:t>
    </dgm:pt>
    <dgm:pt modelId="{3E252AB8-EA0D-4A6F-89E8-3361A0146568}">
      <dgm:prSet phldrT="[Texto]"/>
      <dgm:spPr>
        <a:solidFill>
          <a:srgbClr val="7030A0"/>
        </a:solidFill>
      </dgm:spPr>
      <dgm:t>
        <a:bodyPr/>
        <a:lstStyle/>
        <a:p>
          <a:r>
            <a:rPr lang="es-CO" dirty="0" smtClean="0"/>
            <a:t>Fin de la guerra como paz para las mujeres</a:t>
          </a:r>
          <a:endParaRPr lang="es-CO" dirty="0"/>
        </a:p>
      </dgm:t>
    </dgm:pt>
    <dgm:pt modelId="{0BDD3199-6052-4FF7-9C82-7B8D759AC281}" type="parTrans" cxnId="{5046EA78-689E-4153-89F9-D72418FBDF0C}">
      <dgm:prSet/>
      <dgm:spPr/>
      <dgm:t>
        <a:bodyPr/>
        <a:lstStyle/>
        <a:p>
          <a:endParaRPr lang="es-CO"/>
        </a:p>
      </dgm:t>
    </dgm:pt>
    <dgm:pt modelId="{3304A38F-5CF2-4F9C-A925-BC1EEB3F9AA1}" type="sibTrans" cxnId="{5046EA78-689E-4153-89F9-D72418FBDF0C}">
      <dgm:prSet/>
      <dgm:spPr/>
      <dgm:t>
        <a:bodyPr/>
        <a:lstStyle/>
        <a:p>
          <a:endParaRPr lang="es-CO"/>
        </a:p>
      </dgm:t>
    </dgm:pt>
    <dgm:pt modelId="{96911249-12C0-4736-A2B0-A19F25C53605}">
      <dgm:prSet phldrT="[Texto]"/>
      <dgm:spPr>
        <a:solidFill>
          <a:schemeClr val="accent4">
            <a:lumMod val="60000"/>
            <a:lumOff val="40000"/>
          </a:schemeClr>
        </a:solidFill>
      </dgm:spPr>
      <dgm:t>
        <a:bodyPr/>
        <a:lstStyle/>
        <a:p>
          <a:r>
            <a:rPr lang="es-CO" dirty="0" smtClean="0"/>
            <a:t>Transformar lo privado en político</a:t>
          </a:r>
          <a:endParaRPr lang="es-CO" dirty="0"/>
        </a:p>
      </dgm:t>
    </dgm:pt>
    <dgm:pt modelId="{BCCDAC6B-BD8A-43C4-B5E5-9000010796D3}" type="parTrans" cxnId="{A92B55A5-9BDA-401E-AA03-B3EEA9CDBC0E}">
      <dgm:prSet/>
      <dgm:spPr/>
      <dgm:t>
        <a:bodyPr/>
        <a:lstStyle/>
        <a:p>
          <a:endParaRPr lang="es-CO"/>
        </a:p>
      </dgm:t>
    </dgm:pt>
    <dgm:pt modelId="{71A4F639-3BF0-425C-8E10-0846489292C6}" type="sibTrans" cxnId="{A92B55A5-9BDA-401E-AA03-B3EEA9CDBC0E}">
      <dgm:prSet/>
      <dgm:spPr/>
      <dgm:t>
        <a:bodyPr/>
        <a:lstStyle/>
        <a:p>
          <a:endParaRPr lang="es-CO"/>
        </a:p>
      </dgm:t>
    </dgm:pt>
    <dgm:pt modelId="{FFACD1D4-06D2-47BA-AD69-0D0E7F91AF96}" type="pres">
      <dgm:prSet presAssocID="{A3C70706-DBCC-416A-A74E-6851BF9BCC78}" presName="Name0" presStyleCnt="0">
        <dgm:presLayoutVars>
          <dgm:chMax val="1"/>
          <dgm:dir/>
          <dgm:animLvl val="ctr"/>
          <dgm:resizeHandles val="exact"/>
        </dgm:presLayoutVars>
      </dgm:prSet>
      <dgm:spPr/>
      <dgm:t>
        <a:bodyPr/>
        <a:lstStyle/>
        <a:p>
          <a:endParaRPr lang="es-CO"/>
        </a:p>
      </dgm:t>
    </dgm:pt>
    <dgm:pt modelId="{20C0491D-123F-4867-BB7E-F5C08C5575DD}" type="pres">
      <dgm:prSet presAssocID="{2F3CBFD7-0AF8-416D-9057-D75E07B908FA}" presName="centerShape" presStyleLbl="node0" presStyleIdx="0" presStyleCnt="1"/>
      <dgm:spPr/>
      <dgm:t>
        <a:bodyPr/>
        <a:lstStyle/>
        <a:p>
          <a:endParaRPr lang="es-CO"/>
        </a:p>
      </dgm:t>
    </dgm:pt>
    <dgm:pt modelId="{04E2E28B-B203-4F4A-92C2-1221A8015A45}" type="pres">
      <dgm:prSet presAssocID="{4A397B88-1CCC-43A2-AED9-C8DDF0D5915C}" presName="parTrans" presStyleLbl="sibTrans2D1" presStyleIdx="0" presStyleCnt="4" custAng="10800000"/>
      <dgm:spPr/>
      <dgm:t>
        <a:bodyPr/>
        <a:lstStyle/>
        <a:p>
          <a:endParaRPr lang="es-CO"/>
        </a:p>
      </dgm:t>
    </dgm:pt>
    <dgm:pt modelId="{1FCAAB1B-9946-4F30-99B5-BF3AED9F394A}" type="pres">
      <dgm:prSet presAssocID="{4A397B88-1CCC-43A2-AED9-C8DDF0D5915C}" presName="connectorText" presStyleLbl="sibTrans2D1" presStyleIdx="0" presStyleCnt="4"/>
      <dgm:spPr/>
      <dgm:t>
        <a:bodyPr/>
        <a:lstStyle/>
        <a:p>
          <a:endParaRPr lang="es-CO"/>
        </a:p>
      </dgm:t>
    </dgm:pt>
    <dgm:pt modelId="{E20F5A5A-EFEE-47AB-A455-1F1CA682580C}" type="pres">
      <dgm:prSet presAssocID="{9B92F338-4E99-4810-BF1B-954374ACE79E}" presName="node" presStyleLbl="node1" presStyleIdx="0" presStyleCnt="4" custRadScaleRad="102541" custRadScaleInc="-198435">
        <dgm:presLayoutVars>
          <dgm:bulletEnabled val="1"/>
        </dgm:presLayoutVars>
      </dgm:prSet>
      <dgm:spPr/>
      <dgm:t>
        <a:bodyPr/>
        <a:lstStyle/>
        <a:p>
          <a:endParaRPr lang="es-CO"/>
        </a:p>
      </dgm:t>
    </dgm:pt>
    <dgm:pt modelId="{92397E65-831E-4EFD-B990-8632391ACBCE}" type="pres">
      <dgm:prSet presAssocID="{34638011-56CA-4A23-8701-36BAD3EF8C6A}" presName="parTrans" presStyleLbl="sibTrans2D1" presStyleIdx="1" presStyleCnt="4" custAng="10800000"/>
      <dgm:spPr/>
      <dgm:t>
        <a:bodyPr/>
        <a:lstStyle/>
        <a:p>
          <a:endParaRPr lang="es-CO"/>
        </a:p>
      </dgm:t>
    </dgm:pt>
    <dgm:pt modelId="{C78B83F4-C62B-4924-9511-DBB8625FDF76}" type="pres">
      <dgm:prSet presAssocID="{34638011-56CA-4A23-8701-36BAD3EF8C6A}" presName="connectorText" presStyleLbl="sibTrans2D1" presStyleIdx="1" presStyleCnt="4"/>
      <dgm:spPr/>
      <dgm:t>
        <a:bodyPr/>
        <a:lstStyle/>
        <a:p>
          <a:endParaRPr lang="es-CO"/>
        </a:p>
      </dgm:t>
    </dgm:pt>
    <dgm:pt modelId="{8ABB6E9C-F8E2-419F-96E0-0D012867A4E2}" type="pres">
      <dgm:prSet presAssocID="{A2D6BEDF-7503-428F-8D9E-E6A5326B954A}" presName="node" presStyleLbl="node1" presStyleIdx="1" presStyleCnt="4">
        <dgm:presLayoutVars>
          <dgm:bulletEnabled val="1"/>
        </dgm:presLayoutVars>
      </dgm:prSet>
      <dgm:spPr/>
      <dgm:t>
        <a:bodyPr/>
        <a:lstStyle/>
        <a:p>
          <a:endParaRPr lang="es-CO"/>
        </a:p>
      </dgm:t>
    </dgm:pt>
    <dgm:pt modelId="{669E984B-DF87-4E75-9A06-DB52DC75DD3A}" type="pres">
      <dgm:prSet presAssocID="{0BDD3199-6052-4FF7-9C82-7B8D759AC281}" presName="parTrans" presStyleLbl="sibTrans2D1" presStyleIdx="2" presStyleCnt="4" custAng="10800000"/>
      <dgm:spPr/>
      <dgm:t>
        <a:bodyPr/>
        <a:lstStyle/>
        <a:p>
          <a:endParaRPr lang="es-CO"/>
        </a:p>
      </dgm:t>
    </dgm:pt>
    <dgm:pt modelId="{C779FC30-14F1-40FF-B06B-FF31BBD084A9}" type="pres">
      <dgm:prSet presAssocID="{0BDD3199-6052-4FF7-9C82-7B8D759AC281}" presName="connectorText" presStyleLbl="sibTrans2D1" presStyleIdx="2" presStyleCnt="4"/>
      <dgm:spPr/>
      <dgm:t>
        <a:bodyPr/>
        <a:lstStyle/>
        <a:p>
          <a:endParaRPr lang="es-CO"/>
        </a:p>
      </dgm:t>
    </dgm:pt>
    <dgm:pt modelId="{A521B02F-214D-4846-960E-98F55A68E9E6}" type="pres">
      <dgm:prSet presAssocID="{3E252AB8-EA0D-4A6F-89E8-3361A0146568}" presName="node" presStyleLbl="node1" presStyleIdx="2" presStyleCnt="4">
        <dgm:presLayoutVars>
          <dgm:bulletEnabled val="1"/>
        </dgm:presLayoutVars>
      </dgm:prSet>
      <dgm:spPr/>
      <dgm:t>
        <a:bodyPr/>
        <a:lstStyle/>
        <a:p>
          <a:endParaRPr lang="es-CO"/>
        </a:p>
      </dgm:t>
    </dgm:pt>
    <dgm:pt modelId="{A2200246-98D4-4DBB-A410-DE80BB79110F}" type="pres">
      <dgm:prSet presAssocID="{BCCDAC6B-BD8A-43C4-B5E5-9000010796D3}" presName="parTrans" presStyleLbl="sibTrans2D1" presStyleIdx="3" presStyleCnt="4" custAng="10800000"/>
      <dgm:spPr/>
      <dgm:t>
        <a:bodyPr/>
        <a:lstStyle/>
        <a:p>
          <a:endParaRPr lang="es-CO"/>
        </a:p>
      </dgm:t>
    </dgm:pt>
    <dgm:pt modelId="{390D24C3-FF09-49BB-A472-490CA0141595}" type="pres">
      <dgm:prSet presAssocID="{BCCDAC6B-BD8A-43C4-B5E5-9000010796D3}" presName="connectorText" presStyleLbl="sibTrans2D1" presStyleIdx="3" presStyleCnt="4"/>
      <dgm:spPr/>
      <dgm:t>
        <a:bodyPr/>
        <a:lstStyle/>
        <a:p>
          <a:endParaRPr lang="es-CO"/>
        </a:p>
      </dgm:t>
    </dgm:pt>
    <dgm:pt modelId="{2B5A548A-7EE8-4684-A17C-14B3012484A4}" type="pres">
      <dgm:prSet presAssocID="{96911249-12C0-4736-A2B0-A19F25C53605}" presName="node" presStyleLbl="node1" presStyleIdx="3" presStyleCnt="4" custRadScaleRad="94554" custRadScaleInc="201507">
        <dgm:presLayoutVars>
          <dgm:bulletEnabled val="1"/>
        </dgm:presLayoutVars>
      </dgm:prSet>
      <dgm:spPr/>
      <dgm:t>
        <a:bodyPr/>
        <a:lstStyle/>
        <a:p>
          <a:endParaRPr lang="es-CO"/>
        </a:p>
      </dgm:t>
    </dgm:pt>
  </dgm:ptLst>
  <dgm:cxnLst>
    <dgm:cxn modelId="{5A5456D4-D42D-4045-A18C-DEE495A70EE0}" type="presOf" srcId="{2F3CBFD7-0AF8-416D-9057-D75E07B908FA}" destId="{20C0491D-123F-4867-BB7E-F5C08C5575DD}" srcOrd="0" destOrd="0" presId="urn:microsoft.com/office/officeart/2005/8/layout/radial5"/>
    <dgm:cxn modelId="{0AD6BDCE-5F94-481E-9B45-F5672B3F8509}" srcId="{2F3CBFD7-0AF8-416D-9057-D75E07B908FA}" destId="{A2D6BEDF-7503-428F-8D9E-E6A5326B954A}" srcOrd="1" destOrd="0" parTransId="{34638011-56CA-4A23-8701-36BAD3EF8C6A}" sibTransId="{AD73632C-268C-4EF7-8ACA-4065DB4FEACB}"/>
    <dgm:cxn modelId="{F7C7D18C-E186-4DB2-91FF-C4EFE34AF19E}" type="presOf" srcId="{34638011-56CA-4A23-8701-36BAD3EF8C6A}" destId="{C78B83F4-C62B-4924-9511-DBB8625FDF76}" srcOrd="1" destOrd="0" presId="urn:microsoft.com/office/officeart/2005/8/layout/radial5"/>
    <dgm:cxn modelId="{4C6EF7ED-2410-4F70-9C63-E3C9C76E026D}" type="presOf" srcId="{A2D6BEDF-7503-428F-8D9E-E6A5326B954A}" destId="{8ABB6E9C-F8E2-419F-96E0-0D012867A4E2}" srcOrd="0" destOrd="0" presId="urn:microsoft.com/office/officeart/2005/8/layout/radial5"/>
    <dgm:cxn modelId="{6661D483-CFC0-4C75-9014-872C0E98E25E}" type="presOf" srcId="{BCCDAC6B-BD8A-43C4-B5E5-9000010796D3}" destId="{390D24C3-FF09-49BB-A472-490CA0141595}" srcOrd="1" destOrd="0" presId="urn:microsoft.com/office/officeart/2005/8/layout/radial5"/>
    <dgm:cxn modelId="{125D9526-3E0F-4AD7-A00E-F19EA1F98F87}" type="presOf" srcId="{9B92F338-4E99-4810-BF1B-954374ACE79E}" destId="{E20F5A5A-EFEE-47AB-A455-1F1CA682580C}" srcOrd="0" destOrd="0" presId="urn:microsoft.com/office/officeart/2005/8/layout/radial5"/>
    <dgm:cxn modelId="{C9323CFD-2E65-40A4-B7DE-97870A2E82CF}" type="presOf" srcId="{BCCDAC6B-BD8A-43C4-B5E5-9000010796D3}" destId="{A2200246-98D4-4DBB-A410-DE80BB79110F}" srcOrd="0" destOrd="0" presId="urn:microsoft.com/office/officeart/2005/8/layout/radial5"/>
    <dgm:cxn modelId="{72B62BC7-3E70-4B0A-9FAC-F0B665B57671}" type="presOf" srcId="{0BDD3199-6052-4FF7-9C82-7B8D759AC281}" destId="{669E984B-DF87-4E75-9A06-DB52DC75DD3A}" srcOrd="0" destOrd="0" presId="urn:microsoft.com/office/officeart/2005/8/layout/radial5"/>
    <dgm:cxn modelId="{2FD5F5C9-69DA-4EB3-A4C4-57D53590B6BE}" type="presOf" srcId="{3E252AB8-EA0D-4A6F-89E8-3361A0146568}" destId="{A521B02F-214D-4846-960E-98F55A68E9E6}" srcOrd="0" destOrd="0" presId="urn:microsoft.com/office/officeart/2005/8/layout/radial5"/>
    <dgm:cxn modelId="{0FA31932-5EE5-4C73-987F-C6F2F0CF9636}" type="presOf" srcId="{4A397B88-1CCC-43A2-AED9-C8DDF0D5915C}" destId="{1FCAAB1B-9946-4F30-99B5-BF3AED9F394A}" srcOrd="1" destOrd="0" presId="urn:microsoft.com/office/officeart/2005/8/layout/radial5"/>
    <dgm:cxn modelId="{5C13702B-77FF-4EC5-A8CA-B688ED7E63A6}" srcId="{A3C70706-DBCC-416A-A74E-6851BF9BCC78}" destId="{2F3CBFD7-0AF8-416D-9057-D75E07B908FA}" srcOrd="0" destOrd="0" parTransId="{5FB0185D-2F00-49EF-8CFF-2288E48327D9}" sibTransId="{0271250B-A01E-4B50-AD60-432105DC610C}"/>
    <dgm:cxn modelId="{BA785A84-BB79-4847-A98B-0C15366F14DD}" type="presOf" srcId="{34638011-56CA-4A23-8701-36BAD3EF8C6A}" destId="{92397E65-831E-4EFD-B990-8632391ACBCE}" srcOrd="0" destOrd="0" presId="urn:microsoft.com/office/officeart/2005/8/layout/radial5"/>
    <dgm:cxn modelId="{A92B55A5-9BDA-401E-AA03-B3EEA9CDBC0E}" srcId="{2F3CBFD7-0AF8-416D-9057-D75E07B908FA}" destId="{96911249-12C0-4736-A2B0-A19F25C53605}" srcOrd="3" destOrd="0" parTransId="{BCCDAC6B-BD8A-43C4-B5E5-9000010796D3}" sibTransId="{71A4F639-3BF0-425C-8E10-0846489292C6}"/>
    <dgm:cxn modelId="{A5098E7F-9858-46EC-B43F-F377C0E001F0}" type="presOf" srcId="{4A397B88-1CCC-43A2-AED9-C8DDF0D5915C}" destId="{04E2E28B-B203-4F4A-92C2-1221A8015A45}" srcOrd="0" destOrd="0" presId="urn:microsoft.com/office/officeart/2005/8/layout/radial5"/>
    <dgm:cxn modelId="{5046EA78-689E-4153-89F9-D72418FBDF0C}" srcId="{2F3CBFD7-0AF8-416D-9057-D75E07B908FA}" destId="{3E252AB8-EA0D-4A6F-89E8-3361A0146568}" srcOrd="2" destOrd="0" parTransId="{0BDD3199-6052-4FF7-9C82-7B8D759AC281}" sibTransId="{3304A38F-5CF2-4F9C-A925-BC1EEB3F9AA1}"/>
    <dgm:cxn modelId="{28127248-5351-4E4D-9326-7E6FA9024AB9}" type="presOf" srcId="{A3C70706-DBCC-416A-A74E-6851BF9BCC78}" destId="{FFACD1D4-06D2-47BA-AD69-0D0E7F91AF96}" srcOrd="0" destOrd="0" presId="urn:microsoft.com/office/officeart/2005/8/layout/radial5"/>
    <dgm:cxn modelId="{90495ED8-4BFF-48C5-A910-12E1C685BD62}" type="presOf" srcId="{0BDD3199-6052-4FF7-9C82-7B8D759AC281}" destId="{C779FC30-14F1-40FF-B06B-FF31BBD084A9}" srcOrd="1" destOrd="0" presId="urn:microsoft.com/office/officeart/2005/8/layout/radial5"/>
    <dgm:cxn modelId="{44F66055-AB90-4612-B92E-2187CE580008}" type="presOf" srcId="{96911249-12C0-4736-A2B0-A19F25C53605}" destId="{2B5A548A-7EE8-4684-A17C-14B3012484A4}" srcOrd="0" destOrd="0" presId="urn:microsoft.com/office/officeart/2005/8/layout/radial5"/>
    <dgm:cxn modelId="{0BFF631F-F73E-474B-BC1C-0F03488D6366}" srcId="{2F3CBFD7-0AF8-416D-9057-D75E07B908FA}" destId="{9B92F338-4E99-4810-BF1B-954374ACE79E}" srcOrd="0" destOrd="0" parTransId="{4A397B88-1CCC-43A2-AED9-C8DDF0D5915C}" sibTransId="{E08F5856-9824-4891-AD70-FD20CD046729}"/>
    <dgm:cxn modelId="{1844699B-C29A-49E3-9C71-052902CF734E}" type="presParOf" srcId="{FFACD1D4-06D2-47BA-AD69-0D0E7F91AF96}" destId="{20C0491D-123F-4867-BB7E-F5C08C5575DD}" srcOrd="0" destOrd="0" presId="urn:microsoft.com/office/officeart/2005/8/layout/radial5"/>
    <dgm:cxn modelId="{09867B83-379A-473B-8FFC-DD074B3EF87C}" type="presParOf" srcId="{FFACD1D4-06D2-47BA-AD69-0D0E7F91AF96}" destId="{04E2E28B-B203-4F4A-92C2-1221A8015A45}" srcOrd="1" destOrd="0" presId="urn:microsoft.com/office/officeart/2005/8/layout/radial5"/>
    <dgm:cxn modelId="{EB11F92D-FC67-4BFD-B6D3-15356D378BEF}" type="presParOf" srcId="{04E2E28B-B203-4F4A-92C2-1221A8015A45}" destId="{1FCAAB1B-9946-4F30-99B5-BF3AED9F394A}" srcOrd="0" destOrd="0" presId="urn:microsoft.com/office/officeart/2005/8/layout/radial5"/>
    <dgm:cxn modelId="{252B4799-9B53-466C-B638-1DD0FE3D7E5B}" type="presParOf" srcId="{FFACD1D4-06D2-47BA-AD69-0D0E7F91AF96}" destId="{E20F5A5A-EFEE-47AB-A455-1F1CA682580C}" srcOrd="2" destOrd="0" presId="urn:microsoft.com/office/officeart/2005/8/layout/radial5"/>
    <dgm:cxn modelId="{6E7D6819-0FD1-4A23-ABD9-A32378ABBF72}" type="presParOf" srcId="{FFACD1D4-06D2-47BA-AD69-0D0E7F91AF96}" destId="{92397E65-831E-4EFD-B990-8632391ACBCE}" srcOrd="3" destOrd="0" presId="urn:microsoft.com/office/officeart/2005/8/layout/radial5"/>
    <dgm:cxn modelId="{398D122C-2065-41A7-90A9-2579D751AA99}" type="presParOf" srcId="{92397E65-831E-4EFD-B990-8632391ACBCE}" destId="{C78B83F4-C62B-4924-9511-DBB8625FDF76}" srcOrd="0" destOrd="0" presId="urn:microsoft.com/office/officeart/2005/8/layout/radial5"/>
    <dgm:cxn modelId="{CFC1787C-2B9E-41F2-B553-F8393ECAB827}" type="presParOf" srcId="{FFACD1D4-06D2-47BA-AD69-0D0E7F91AF96}" destId="{8ABB6E9C-F8E2-419F-96E0-0D012867A4E2}" srcOrd="4" destOrd="0" presId="urn:microsoft.com/office/officeart/2005/8/layout/radial5"/>
    <dgm:cxn modelId="{729A243B-CB3C-4377-AFA3-10F16555E73C}" type="presParOf" srcId="{FFACD1D4-06D2-47BA-AD69-0D0E7F91AF96}" destId="{669E984B-DF87-4E75-9A06-DB52DC75DD3A}" srcOrd="5" destOrd="0" presId="urn:microsoft.com/office/officeart/2005/8/layout/radial5"/>
    <dgm:cxn modelId="{290F9D51-2754-4BE4-8A9C-AC86E312B6E8}" type="presParOf" srcId="{669E984B-DF87-4E75-9A06-DB52DC75DD3A}" destId="{C779FC30-14F1-40FF-B06B-FF31BBD084A9}" srcOrd="0" destOrd="0" presId="urn:microsoft.com/office/officeart/2005/8/layout/radial5"/>
    <dgm:cxn modelId="{49550907-408B-45A6-AC52-10EEFA25BD3D}" type="presParOf" srcId="{FFACD1D4-06D2-47BA-AD69-0D0E7F91AF96}" destId="{A521B02F-214D-4846-960E-98F55A68E9E6}" srcOrd="6" destOrd="0" presId="urn:microsoft.com/office/officeart/2005/8/layout/radial5"/>
    <dgm:cxn modelId="{49E4DFC0-C6DD-406C-90B4-6020B7FC7402}" type="presParOf" srcId="{FFACD1D4-06D2-47BA-AD69-0D0E7F91AF96}" destId="{A2200246-98D4-4DBB-A410-DE80BB79110F}" srcOrd="7" destOrd="0" presId="urn:microsoft.com/office/officeart/2005/8/layout/radial5"/>
    <dgm:cxn modelId="{D3C1BE17-C088-473C-B901-9800C0E40163}" type="presParOf" srcId="{A2200246-98D4-4DBB-A410-DE80BB79110F}" destId="{390D24C3-FF09-49BB-A472-490CA0141595}" srcOrd="0" destOrd="0" presId="urn:microsoft.com/office/officeart/2005/8/layout/radial5"/>
    <dgm:cxn modelId="{1002310B-5CB5-45D3-AED6-A2EE4AAB7C82}" type="presParOf" srcId="{FFACD1D4-06D2-47BA-AD69-0D0E7F91AF96}" destId="{2B5A548A-7EE8-4684-A17C-14B3012484A4}"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C0491D-123F-4867-BB7E-F5C08C5575DD}">
      <dsp:nvSpPr>
        <dsp:cNvPr id="0" name=""/>
        <dsp:cNvSpPr/>
      </dsp:nvSpPr>
      <dsp:spPr>
        <a:xfrm>
          <a:off x="3828603" y="2087116"/>
          <a:ext cx="1486792" cy="1486792"/>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Más mujeres en Política cambian la política</a:t>
          </a:r>
          <a:endParaRPr lang="es-CO" sz="1500" kern="1200" dirty="0"/>
        </a:p>
      </dsp:txBody>
      <dsp:txXfrm>
        <a:off x="4046339" y="2304852"/>
        <a:ext cx="1051320" cy="1051320"/>
      </dsp:txXfrm>
    </dsp:sp>
    <dsp:sp modelId="{04E2E28B-B203-4F4A-92C2-1221A8015A45}">
      <dsp:nvSpPr>
        <dsp:cNvPr id="0" name=""/>
        <dsp:cNvSpPr/>
      </dsp:nvSpPr>
      <dsp:spPr>
        <a:xfrm rot="42255">
          <a:off x="3340967" y="2564743"/>
          <a:ext cx="344652"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rot="10800000">
        <a:off x="3340971" y="2665210"/>
        <a:ext cx="241256" cy="303305"/>
      </dsp:txXfrm>
    </dsp:sp>
    <dsp:sp modelId="{E20F5A5A-EFEE-47AB-A455-1F1CA682580C}">
      <dsp:nvSpPr>
        <dsp:cNvPr id="0" name=""/>
        <dsp:cNvSpPr/>
      </dsp:nvSpPr>
      <dsp:spPr>
        <a:xfrm>
          <a:off x="1691683" y="2060848"/>
          <a:ext cx="1486792" cy="1486792"/>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Un poder que de construya el patriarcado</a:t>
          </a:r>
          <a:endParaRPr lang="es-CO" sz="1500" kern="1200" dirty="0"/>
        </a:p>
      </dsp:txBody>
      <dsp:txXfrm>
        <a:off x="1909419" y="2278584"/>
        <a:ext cx="1051320" cy="1051320"/>
      </dsp:txXfrm>
    </dsp:sp>
    <dsp:sp modelId="{92397E65-831E-4EFD-B990-8632391ACBCE}">
      <dsp:nvSpPr>
        <dsp:cNvPr id="0" name=""/>
        <dsp:cNvSpPr/>
      </dsp:nvSpPr>
      <dsp:spPr>
        <a:xfrm rot="10800000">
          <a:off x="5446809" y="2577757"/>
          <a:ext cx="316585"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a:off x="5541784" y="2678859"/>
        <a:ext cx="221610" cy="303305"/>
      </dsp:txXfrm>
    </dsp:sp>
    <dsp:sp modelId="{8ABB6E9C-F8E2-419F-96E0-0D012867A4E2}">
      <dsp:nvSpPr>
        <dsp:cNvPr id="0" name=""/>
        <dsp:cNvSpPr/>
      </dsp:nvSpPr>
      <dsp:spPr>
        <a:xfrm>
          <a:off x="5912727" y="2087116"/>
          <a:ext cx="1486792" cy="1486792"/>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Inclusión y voz a mujeres</a:t>
          </a:r>
          <a:endParaRPr lang="es-CO" sz="1500" kern="1200" dirty="0"/>
        </a:p>
      </dsp:txBody>
      <dsp:txXfrm>
        <a:off x="6130463" y="2304852"/>
        <a:ext cx="1051320" cy="1051320"/>
      </dsp:txXfrm>
    </dsp:sp>
    <dsp:sp modelId="{669E984B-DF87-4E75-9A06-DB52DC75DD3A}">
      <dsp:nvSpPr>
        <dsp:cNvPr id="0" name=""/>
        <dsp:cNvSpPr/>
      </dsp:nvSpPr>
      <dsp:spPr>
        <a:xfrm rot="16200000">
          <a:off x="4413707" y="3610859"/>
          <a:ext cx="316585"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a:off x="4461195" y="3759449"/>
        <a:ext cx="221610" cy="303305"/>
      </dsp:txXfrm>
    </dsp:sp>
    <dsp:sp modelId="{A521B02F-214D-4846-960E-98F55A68E9E6}">
      <dsp:nvSpPr>
        <dsp:cNvPr id="0" name=""/>
        <dsp:cNvSpPr/>
      </dsp:nvSpPr>
      <dsp:spPr>
        <a:xfrm>
          <a:off x="3828603" y="4171239"/>
          <a:ext cx="1486792" cy="1486792"/>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Fin de la guerra como paz para las mujeres</a:t>
          </a:r>
          <a:endParaRPr lang="es-CO" sz="1500" kern="1200" dirty="0"/>
        </a:p>
      </dsp:txBody>
      <dsp:txXfrm>
        <a:off x="4046339" y="4388975"/>
        <a:ext cx="1051320" cy="1051320"/>
      </dsp:txXfrm>
    </dsp:sp>
    <dsp:sp modelId="{A2200246-98D4-4DBB-A410-DE80BB79110F}">
      <dsp:nvSpPr>
        <dsp:cNvPr id="0" name=""/>
        <dsp:cNvSpPr/>
      </dsp:nvSpPr>
      <dsp:spPr>
        <a:xfrm rot="5440689">
          <a:off x="4455361" y="1599772"/>
          <a:ext cx="256429"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a:off x="4494281" y="1662412"/>
        <a:ext cx="179500" cy="303305"/>
      </dsp:txXfrm>
    </dsp:sp>
    <dsp:sp modelId="{2B5A548A-7EE8-4684-A17C-14B3012484A4}">
      <dsp:nvSpPr>
        <dsp:cNvPr id="0" name=""/>
        <dsp:cNvSpPr/>
      </dsp:nvSpPr>
      <dsp:spPr>
        <a:xfrm>
          <a:off x="3851927" y="116631"/>
          <a:ext cx="1486792" cy="1486792"/>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Transformar lo privado en político</a:t>
          </a:r>
          <a:endParaRPr lang="es-CO" sz="1500" kern="1200" dirty="0"/>
        </a:p>
      </dsp:txBody>
      <dsp:txXfrm>
        <a:off x="4069663" y="334367"/>
        <a:ext cx="1051320" cy="10513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C0491D-123F-4867-BB7E-F5C08C5575DD}">
      <dsp:nvSpPr>
        <dsp:cNvPr id="0" name=""/>
        <dsp:cNvSpPr/>
      </dsp:nvSpPr>
      <dsp:spPr>
        <a:xfrm>
          <a:off x="3828603" y="2087116"/>
          <a:ext cx="1486792" cy="1486792"/>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Más mujeres en Política cambian la política</a:t>
          </a:r>
          <a:endParaRPr lang="es-CO" sz="1500" kern="1200" dirty="0"/>
        </a:p>
      </dsp:txBody>
      <dsp:txXfrm>
        <a:off x="4046339" y="2304852"/>
        <a:ext cx="1051320" cy="1051320"/>
      </dsp:txXfrm>
    </dsp:sp>
    <dsp:sp modelId="{04E2E28B-B203-4F4A-92C2-1221A8015A45}">
      <dsp:nvSpPr>
        <dsp:cNvPr id="0" name=""/>
        <dsp:cNvSpPr/>
      </dsp:nvSpPr>
      <dsp:spPr>
        <a:xfrm rot="42255">
          <a:off x="3340967" y="2564743"/>
          <a:ext cx="344652"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rot="10800000">
        <a:off x="3340971" y="2665210"/>
        <a:ext cx="241256" cy="303305"/>
      </dsp:txXfrm>
    </dsp:sp>
    <dsp:sp modelId="{E20F5A5A-EFEE-47AB-A455-1F1CA682580C}">
      <dsp:nvSpPr>
        <dsp:cNvPr id="0" name=""/>
        <dsp:cNvSpPr/>
      </dsp:nvSpPr>
      <dsp:spPr>
        <a:xfrm>
          <a:off x="1691683" y="2060848"/>
          <a:ext cx="1486792" cy="1486792"/>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Un poder que de construya el patriarcado</a:t>
          </a:r>
          <a:endParaRPr lang="es-CO" sz="1500" kern="1200" dirty="0"/>
        </a:p>
      </dsp:txBody>
      <dsp:txXfrm>
        <a:off x="1909419" y="2278584"/>
        <a:ext cx="1051320" cy="1051320"/>
      </dsp:txXfrm>
    </dsp:sp>
    <dsp:sp modelId="{92397E65-831E-4EFD-B990-8632391ACBCE}">
      <dsp:nvSpPr>
        <dsp:cNvPr id="0" name=""/>
        <dsp:cNvSpPr/>
      </dsp:nvSpPr>
      <dsp:spPr>
        <a:xfrm rot="10800000">
          <a:off x="5446809" y="2577757"/>
          <a:ext cx="316585"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a:off x="5541784" y="2678859"/>
        <a:ext cx="221610" cy="303305"/>
      </dsp:txXfrm>
    </dsp:sp>
    <dsp:sp modelId="{8ABB6E9C-F8E2-419F-96E0-0D012867A4E2}">
      <dsp:nvSpPr>
        <dsp:cNvPr id="0" name=""/>
        <dsp:cNvSpPr/>
      </dsp:nvSpPr>
      <dsp:spPr>
        <a:xfrm>
          <a:off x="5912727" y="2087116"/>
          <a:ext cx="1486792" cy="1486792"/>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Inclusión y voz a mujeres</a:t>
          </a:r>
          <a:endParaRPr lang="es-CO" sz="1500" kern="1200" dirty="0"/>
        </a:p>
      </dsp:txBody>
      <dsp:txXfrm>
        <a:off x="6130463" y="2304852"/>
        <a:ext cx="1051320" cy="1051320"/>
      </dsp:txXfrm>
    </dsp:sp>
    <dsp:sp modelId="{669E984B-DF87-4E75-9A06-DB52DC75DD3A}">
      <dsp:nvSpPr>
        <dsp:cNvPr id="0" name=""/>
        <dsp:cNvSpPr/>
      </dsp:nvSpPr>
      <dsp:spPr>
        <a:xfrm rot="16200000">
          <a:off x="4413707" y="3610859"/>
          <a:ext cx="316585"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a:off x="4461195" y="3759449"/>
        <a:ext cx="221610" cy="303305"/>
      </dsp:txXfrm>
    </dsp:sp>
    <dsp:sp modelId="{A521B02F-214D-4846-960E-98F55A68E9E6}">
      <dsp:nvSpPr>
        <dsp:cNvPr id="0" name=""/>
        <dsp:cNvSpPr/>
      </dsp:nvSpPr>
      <dsp:spPr>
        <a:xfrm>
          <a:off x="3828603" y="4171239"/>
          <a:ext cx="1486792" cy="1486792"/>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Fin de la guerra como paz para las mujeres</a:t>
          </a:r>
          <a:endParaRPr lang="es-CO" sz="1500" kern="1200" dirty="0"/>
        </a:p>
      </dsp:txBody>
      <dsp:txXfrm>
        <a:off x="4046339" y="4388975"/>
        <a:ext cx="1051320" cy="1051320"/>
      </dsp:txXfrm>
    </dsp:sp>
    <dsp:sp modelId="{A2200246-98D4-4DBB-A410-DE80BB79110F}">
      <dsp:nvSpPr>
        <dsp:cNvPr id="0" name=""/>
        <dsp:cNvSpPr/>
      </dsp:nvSpPr>
      <dsp:spPr>
        <a:xfrm rot="5440689">
          <a:off x="4455361" y="1599772"/>
          <a:ext cx="256429"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a:off x="4494281" y="1662412"/>
        <a:ext cx="179500" cy="303305"/>
      </dsp:txXfrm>
    </dsp:sp>
    <dsp:sp modelId="{2B5A548A-7EE8-4684-A17C-14B3012484A4}">
      <dsp:nvSpPr>
        <dsp:cNvPr id="0" name=""/>
        <dsp:cNvSpPr/>
      </dsp:nvSpPr>
      <dsp:spPr>
        <a:xfrm>
          <a:off x="3851927" y="116631"/>
          <a:ext cx="1486792" cy="1486792"/>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Transformar lo privado en político</a:t>
          </a:r>
          <a:endParaRPr lang="es-CO" sz="1500" kern="1200" dirty="0"/>
        </a:p>
      </dsp:txBody>
      <dsp:txXfrm>
        <a:off x="4069663" y="334367"/>
        <a:ext cx="1051320" cy="10513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C0491D-123F-4867-BB7E-F5C08C5575DD}">
      <dsp:nvSpPr>
        <dsp:cNvPr id="0" name=""/>
        <dsp:cNvSpPr/>
      </dsp:nvSpPr>
      <dsp:spPr>
        <a:xfrm>
          <a:off x="3828603" y="2087116"/>
          <a:ext cx="1486792" cy="1486792"/>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Más mujeres en Política cambian la política</a:t>
          </a:r>
          <a:endParaRPr lang="es-CO" sz="1500" kern="1200" dirty="0"/>
        </a:p>
      </dsp:txBody>
      <dsp:txXfrm>
        <a:off x="4046339" y="2304852"/>
        <a:ext cx="1051320" cy="1051320"/>
      </dsp:txXfrm>
    </dsp:sp>
    <dsp:sp modelId="{04E2E28B-B203-4F4A-92C2-1221A8015A45}">
      <dsp:nvSpPr>
        <dsp:cNvPr id="0" name=""/>
        <dsp:cNvSpPr/>
      </dsp:nvSpPr>
      <dsp:spPr>
        <a:xfrm rot="42255">
          <a:off x="3340967" y="2564743"/>
          <a:ext cx="344652"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rot="10800000">
        <a:off x="3340971" y="2665210"/>
        <a:ext cx="241256" cy="303305"/>
      </dsp:txXfrm>
    </dsp:sp>
    <dsp:sp modelId="{E20F5A5A-EFEE-47AB-A455-1F1CA682580C}">
      <dsp:nvSpPr>
        <dsp:cNvPr id="0" name=""/>
        <dsp:cNvSpPr/>
      </dsp:nvSpPr>
      <dsp:spPr>
        <a:xfrm>
          <a:off x="1691683" y="2060848"/>
          <a:ext cx="1486792" cy="1486792"/>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Un poder que de construya el patriarcado</a:t>
          </a:r>
          <a:endParaRPr lang="es-CO" sz="1500" kern="1200" dirty="0"/>
        </a:p>
      </dsp:txBody>
      <dsp:txXfrm>
        <a:off x="1909419" y="2278584"/>
        <a:ext cx="1051320" cy="1051320"/>
      </dsp:txXfrm>
    </dsp:sp>
    <dsp:sp modelId="{92397E65-831E-4EFD-B990-8632391ACBCE}">
      <dsp:nvSpPr>
        <dsp:cNvPr id="0" name=""/>
        <dsp:cNvSpPr/>
      </dsp:nvSpPr>
      <dsp:spPr>
        <a:xfrm rot="10800000">
          <a:off x="5446809" y="2577757"/>
          <a:ext cx="316585"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a:off x="5541784" y="2678859"/>
        <a:ext cx="221610" cy="303305"/>
      </dsp:txXfrm>
    </dsp:sp>
    <dsp:sp modelId="{8ABB6E9C-F8E2-419F-96E0-0D012867A4E2}">
      <dsp:nvSpPr>
        <dsp:cNvPr id="0" name=""/>
        <dsp:cNvSpPr/>
      </dsp:nvSpPr>
      <dsp:spPr>
        <a:xfrm>
          <a:off x="5912727" y="2087116"/>
          <a:ext cx="1486792" cy="1486792"/>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Inclusión y voz a mujeres</a:t>
          </a:r>
          <a:endParaRPr lang="es-CO" sz="1500" kern="1200" dirty="0"/>
        </a:p>
      </dsp:txBody>
      <dsp:txXfrm>
        <a:off x="6130463" y="2304852"/>
        <a:ext cx="1051320" cy="1051320"/>
      </dsp:txXfrm>
    </dsp:sp>
    <dsp:sp modelId="{669E984B-DF87-4E75-9A06-DB52DC75DD3A}">
      <dsp:nvSpPr>
        <dsp:cNvPr id="0" name=""/>
        <dsp:cNvSpPr/>
      </dsp:nvSpPr>
      <dsp:spPr>
        <a:xfrm rot="16200000">
          <a:off x="4413707" y="3610859"/>
          <a:ext cx="316585"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a:off x="4461195" y="3759449"/>
        <a:ext cx="221610" cy="303305"/>
      </dsp:txXfrm>
    </dsp:sp>
    <dsp:sp modelId="{A521B02F-214D-4846-960E-98F55A68E9E6}">
      <dsp:nvSpPr>
        <dsp:cNvPr id="0" name=""/>
        <dsp:cNvSpPr/>
      </dsp:nvSpPr>
      <dsp:spPr>
        <a:xfrm>
          <a:off x="3828603" y="4171239"/>
          <a:ext cx="1486792" cy="1486792"/>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Fin de la guerra como paz para las mujeres</a:t>
          </a:r>
          <a:endParaRPr lang="es-CO" sz="1500" kern="1200" dirty="0"/>
        </a:p>
      </dsp:txBody>
      <dsp:txXfrm>
        <a:off x="4046339" y="4388975"/>
        <a:ext cx="1051320" cy="1051320"/>
      </dsp:txXfrm>
    </dsp:sp>
    <dsp:sp modelId="{A2200246-98D4-4DBB-A410-DE80BB79110F}">
      <dsp:nvSpPr>
        <dsp:cNvPr id="0" name=""/>
        <dsp:cNvSpPr/>
      </dsp:nvSpPr>
      <dsp:spPr>
        <a:xfrm rot="5440689">
          <a:off x="4455361" y="1599772"/>
          <a:ext cx="256429"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a:off x="4494281" y="1662412"/>
        <a:ext cx="179500" cy="303305"/>
      </dsp:txXfrm>
    </dsp:sp>
    <dsp:sp modelId="{2B5A548A-7EE8-4684-A17C-14B3012484A4}">
      <dsp:nvSpPr>
        <dsp:cNvPr id="0" name=""/>
        <dsp:cNvSpPr/>
      </dsp:nvSpPr>
      <dsp:spPr>
        <a:xfrm>
          <a:off x="3851927" y="116631"/>
          <a:ext cx="1486792" cy="1486792"/>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Transformar lo privado en político</a:t>
          </a:r>
          <a:endParaRPr lang="es-CO" sz="1500" kern="1200" dirty="0"/>
        </a:p>
      </dsp:txBody>
      <dsp:txXfrm>
        <a:off x="4069663" y="334367"/>
        <a:ext cx="1051320" cy="10513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C0491D-123F-4867-BB7E-F5C08C5575DD}">
      <dsp:nvSpPr>
        <dsp:cNvPr id="0" name=""/>
        <dsp:cNvSpPr/>
      </dsp:nvSpPr>
      <dsp:spPr>
        <a:xfrm>
          <a:off x="3828603" y="2087116"/>
          <a:ext cx="1486792" cy="1486792"/>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Más mujeres en Política cambian la política</a:t>
          </a:r>
          <a:endParaRPr lang="es-CO" sz="1500" kern="1200" dirty="0"/>
        </a:p>
      </dsp:txBody>
      <dsp:txXfrm>
        <a:off x="4046339" y="2304852"/>
        <a:ext cx="1051320" cy="1051320"/>
      </dsp:txXfrm>
    </dsp:sp>
    <dsp:sp modelId="{04E2E28B-B203-4F4A-92C2-1221A8015A45}">
      <dsp:nvSpPr>
        <dsp:cNvPr id="0" name=""/>
        <dsp:cNvSpPr/>
      </dsp:nvSpPr>
      <dsp:spPr>
        <a:xfrm rot="42255">
          <a:off x="3340967" y="2564743"/>
          <a:ext cx="344652"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rot="10800000">
        <a:off x="3340971" y="2665210"/>
        <a:ext cx="241256" cy="303305"/>
      </dsp:txXfrm>
    </dsp:sp>
    <dsp:sp modelId="{E20F5A5A-EFEE-47AB-A455-1F1CA682580C}">
      <dsp:nvSpPr>
        <dsp:cNvPr id="0" name=""/>
        <dsp:cNvSpPr/>
      </dsp:nvSpPr>
      <dsp:spPr>
        <a:xfrm>
          <a:off x="1691683" y="2060848"/>
          <a:ext cx="1486792" cy="1486792"/>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Un poder que </a:t>
          </a:r>
          <a:r>
            <a:rPr lang="es-CO" sz="1500" kern="1200" dirty="0" err="1" smtClean="0"/>
            <a:t>deconstruya</a:t>
          </a:r>
          <a:r>
            <a:rPr lang="es-CO" sz="1500" kern="1200" dirty="0" smtClean="0"/>
            <a:t> el patriarcado</a:t>
          </a:r>
          <a:endParaRPr lang="es-CO" sz="1500" kern="1200" dirty="0"/>
        </a:p>
      </dsp:txBody>
      <dsp:txXfrm>
        <a:off x="1909419" y="2278584"/>
        <a:ext cx="1051320" cy="1051320"/>
      </dsp:txXfrm>
    </dsp:sp>
    <dsp:sp modelId="{92397E65-831E-4EFD-B990-8632391ACBCE}">
      <dsp:nvSpPr>
        <dsp:cNvPr id="0" name=""/>
        <dsp:cNvSpPr/>
      </dsp:nvSpPr>
      <dsp:spPr>
        <a:xfrm rot="10800000">
          <a:off x="5446809" y="2577757"/>
          <a:ext cx="316585"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a:off x="5541784" y="2678859"/>
        <a:ext cx="221610" cy="303305"/>
      </dsp:txXfrm>
    </dsp:sp>
    <dsp:sp modelId="{8ABB6E9C-F8E2-419F-96E0-0D012867A4E2}">
      <dsp:nvSpPr>
        <dsp:cNvPr id="0" name=""/>
        <dsp:cNvSpPr/>
      </dsp:nvSpPr>
      <dsp:spPr>
        <a:xfrm>
          <a:off x="5912727" y="2087116"/>
          <a:ext cx="1486792" cy="1486792"/>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Inclusión y voz a mujeres</a:t>
          </a:r>
          <a:endParaRPr lang="es-CO" sz="1500" kern="1200" dirty="0"/>
        </a:p>
      </dsp:txBody>
      <dsp:txXfrm>
        <a:off x="6130463" y="2304852"/>
        <a:ext cx="1051320" cy="1051320"/>
      </dsp:txXfrm>
    </dsp:sp>
    <dsp:sp modelId="{669E984B-DF87-4E75-9A06-DB52DC75DD3A}">
      <dsp:nvSpPr>
        <dsp:cNvPr id="0" name=""/>
        <dsp:cNvSpPr/>
      </dsp:nvSpPr>
      <dsp:spPr>
        <a:xfrm rot="16200000">
          <a:off x="4413707" y="3610859"/>
          <a:ext cx="316585"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a:off x="4461195" y="3759449"/>
        <a:ext cx="221610" cy="303305"/>
      </dsp:txXfrm>
    </dsp:sp>
    <dsp:sp modelId="{A521B02F-214D-4846-960E-98F55A68E9E6}">
      <dsp:nvSpPr>
        <dsp:cNvPr id="0" name=""/>
        <dsp:cNvSpPr/>
      </dsp:nvSpPr>
      <dsp:spPr>
        <a:xfrm>
          <a:off x="3828603" y="4171239"/>
          <a:ext cx="1486792" cy="1486792"/>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Fin de la guerra como paz para las mujeres</a:t>
          </a:r>
          <a:endParaRPr lang="es-CO" sz="1500" kern="1200" dirty="0"/>
        </a:p>
      </dsp:txBody>
      <dsp:txXfrm>
        <a:off x="4046339" y="4388975"/>
        <a:ext cx="1051320" cy="1051320"/>
      </dsp:txXfrm>
    </dsp:sp>
    <dsp:sp modelId="{A2200246-98D4-4DBB-A410-DE80BB79110F}">
      <dsp:nvSpPr>
        <dsp:cNvPr id="0" name=""/>
        <dsp:cNvSpPr/>
      </dsp:nvSpPr>
      <dsp:spPr>
        <a:xfrm rot="5440689">
          <a:off x="4455361" y="1599772"/>
          <a:ext cx="256429"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a:off x="4494281" y="1662412"/>
        <a:ext cx="179500" cy="303305"/>
      </dsp:txXfrm>
    </dsp:sp>
    <dsp:sp modelId="{2B5A548A-7EE8-4684-A17C-14B3012484A4}">
      <dsp:nvSpPr>
        <dsp:cNvPr id="0" name=""/>
        <dsp:cNvSpPr/>
      </dsp:nvSpPr>
      <dsp:spPr>
        <a:xfrm>
          <a:off x="3851927" y="116631"/>
          <a:ext cx="1486792" cy="1486792"/>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Transformar lo privado en político</a:t>
          </a:r>
          <a:endParaRPr lang="es-CO" sz="1500" kern="1200" dirty="0"/>
        </a:p>
      </dsp:txBody>
      <dsp:txXfrm>
        <a:off x="4069663" y="334367"/>
        <a:ext cx="1051320" cy="10513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C0491D-123F-4867-BB7E-F5C08C5575DD}">
      <dsp:nvSpPr>
        <dsp:cNvPr id="0" name=""/>
        <dsp:cNvSpPr/>
      </dsp:nvSpPr>
      <dsp:spPr>
        <a:xfrm>
          <a:off x="3828603" y="2087116"/>
          <a:ext cx="1486792" cy="1486792"/>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Más mujeres en Política cambian la política</a:t>
          </a:r>
          <a:endParaRPr lang="es-CO" sz="1500" kern="1200" dirty="0"/>
        </a:p>
      </dsp:txBody>
      <dsp:txXfrm>
        <a:off x="4046339" y="2304852"/>
        <a:ext cx="1051320" cy="1051320"/>
      </dsp:txXfrm>
    </dsp:sp>
    <dsp:sp modelId="{04E2E28B-B203-4F4A-92C2-1221A8015A45}">
      <dsp:nvSpPr>
        <dsp:cNvPr id="0" name=""/>
        <dsp:cNvSpPr/>
      </dsp:nvSpPr>
      <dsp:spPr>
        <a:xfrm rot="42255">
          <a:off x="3340967" y="2564743"/>
          <a:ext cx="344652"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rot="10800000">
        <a:off x="3340971" y="2665210"/>
        <a:ext cx="241256" cy="303305"/>
      </dsp:txXfrm>
    </dsp:sp>
    <dsp:sp modelId="{E20F5A5A-EFEE-47AB-A455-1F1CA682580C}">
      <dsp:nvSpPr>
        <dsp:cNvPr id="0" name=""/>
        <dsp:cNvSpPr/>
      </dsp:nvSpPr>
      <dsp:spPr>
        <a:xfrm>
          <a:off x="1691683" y="2060848"/>
          <a:ext cx="1486792" cy="1486792"/>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Un poder que de construya el patriarcado</a:t>
          </a:r>
          <a:endParaRPr lang="es-CO" sz="1500" kern="1200" dirty="0"/>
        </a:p>
      </dsp:txBody>
      <dsp:txXfrm>
        <a:off x="1909419" y="2278584"/>
        <a:ext cx="1051320" cy="1051320"/>
      </dsp:txXfrm>
    </dsp:sp>
    <dsp:sp modelId="{92397E65-831E-4EFD-B990-8632391ACBCE}">
      <dsp:nvSpPr>
        <dsp:cNvPr id="0" name=""/>
        <dsp:cNvSpPr/>
      </dsp:nvSpPr>
      <dsp:spPr>
        <a:xfrm rot="10800000">
          <a:off x="5446809" y="2577757"/>
          <a:ext cx="316585"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a:off x="5541784" y="2678859"/>
        <a:ext cx="221610" cy="303305"/>
      </dsp:txXfrm>
    </dsp:sp>
    <dsp:sp modelId="{8ABB6E9C-F8E2-419F-96E0-0D012867A4E2}">
      <dsp:nvSpPr>
        <dsp:cNvPr id="0" name=""/>
        <dsp:cNvSpPr/>
      </dsp:nvSpPr>
      <dsp:spPr>
        <a:xfrm>
          <a:off x="5912727" y="2087116"/>
          <a:ext cx="1486792" cy="1486792"/>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Inclusión y voz a mujeres</a:t>
          </a:r>
          <a:endParaRPr lang="es-CO" sz="1500" kern="1200" dirty="0"/>
        </a:p>
      </dsp:txBody>
      <dsp:txXfrm>
        <a:off x="6130463" y="2304852"/>
        <a:ext cx="1051320" cy="1051320"/>
      </dsp:txXfrm>
    </dsp:sp>
    <dsp:sp modelId="{669E984B-DF87-4E75-9A06-DB52DC75DD3A}">
      <dsp:nvSpPr>
        <dsp:cNvPr id="0" name=""/>
        <dsp:cNvSpPr/>
      </dsp:nvSpPr>
      <dsp:spPr>
        <a:xfrm rot="16200000">
          <a:off x="4413707" y="3610859"/>
          <a:ext cx="316585"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a:off x="4461195" y="3759449"/>
        <a:ext cx="221610" cy="303305"/>
      </dsp:txXfrm>
    </dsp:sp>
    <dsp:sp modelId="{A521B02F-214D-4846-960E-98F55A68E9E6}">
      <dsp:nvSpPr>
        <dsp:cNvPr id="0" name=""/>
        <dsp:cNvSpPr/>
      </dsp:nvSpPr>
      <dsp:spPr>
        <a:xfrm>
          <a:off x="3828603" y="4171239"/>
          <a:ext cx="1486792" cy="1486792"/>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Fin de la guerra como paz para las mujeres</a:t>
          </a:r>
          <a:endParaRPr lang="es-CO" sz="1500" kern="1200" dirty="0"/>
        </a:p>
      </dsp:txBody>
      <dsp:txXfrm>
        <a:off x="4046339" y="4388975"/>
        <a:ext cx="1051320" cy="1051320"/>
      </dsp:txXfrm>
    </dsp:sp>
    <dsp:sp modelId="{A2200246-98D4-4DBB-A410-DE80BB79110F}">
      <dsp:nvSpPr>
        <dsp:cNvPr id="0" name=""/>
        <dsp:cNvSpPr/>
      </dsp:nvSpPr>
      <dsp:spPr>
        <a:xfrm rot="5440689">
          <a:off x="4455361" y="1599772"/>
          <a:ext cx="256429" cy="5055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CO" sz="1200" kern="1200"/>
        </a:p>
      </dsp:txBody>
      <dsp:txXfrm>
        <a:off x="4494281" y="1662412"/>
        <a:ext cx="179500" cy="303305"/>
      </dsp:txXfrm>
    </dsp:sp>
    <dsp:sp modelId="{2B5A548A-7EE8-4684-A17C-14B3012484A4}">
      <dsp:nvSpPr>
        <dsp:cNvPr id="0" name=""/>
        <dsp:cNvSpPr/>
      </dsp:nvSpPr>
      <dsp:spPr>
        <a:xfrm>
          <a:off x="3851927" y="116631"/>
          <a:ext cx="1486792" cy="1486792"/>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CO" sz="1500" kern="1200" dirty="0" smtClean="0"/>
            <a:t>Transformar lo privado en político</a:t>
          </a:r>
          <a:endParaRPr lang="es-CO" sz="1500" kern="1200" dirty="0"/>
        </a:p>
      </dsp:txBody>
      <dsp:txXfrm>
        <a:off x="4069663" y="334367"/>
        <a:ext cx="1051320" cy="1051320"/>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DE46F0A3-782E-4665-A415-BD27E9A4122E}" type="datetimeFigureOut">
              <a:rPr lang="es-MX" smtClean="0"/>
              <a:t>21/08/2014</a:t>
            </a:fld>
            <a:endParaRPr lang="es-MX"/>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DCA3616C-D969-4AFF-AD4D-8273EA477F71}" type="slidenum">
              <a:rPr lang="es-MX" smtClean="0"/>
              <a:t>‹Nº›</a:t>
            </a:fld>
            <a:endParaRPr lang="es-MX"/>
          </a:p>
        </p:txBody>
      </p:sp>
    </p:spTree>
    <p:extLst>
      <p:ext uri="{BB962C8B-B14F-4D97-AF65-F5344CB8AC3E}">
        <p14:creationId xmlns:p14="http://schemas.microsoft.com/office/powerpoint/2010/main" val="689938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DE46F0A3-782E-4665-A415-BD27E9A4122E}" type="datetimeFigureOut">
              <a:rPr lang="es-MX" smtClean="0"/>
              <a:t>21/08/2014</a:t>
            </a:fld>
            <a:endParaRPr lang="es-MX"/>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DCA3616C-D969-4AFF-AD4D-8273EA477F71}" type="slidenum">
              <a:rPr lang="es-MX" smtClean="0"/>
              <a:t>‹Nº›</a:t>
            </a:fld>
            <a:endParaRPr lang="es-MX"/>
          </a:p>
        </p:txBody>
      </p:sp>
    </p:spTree>
    <p:extLst>
      <p:ext uri="{BB962C8B-B14F-4D97-AF65-F5344CB8AC3E}">
        <p14:creationId xmlns:p14="http://schemas.microsoft.com/office/powerpoint/2010/main" val="1804935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DE46F0A3-782E-4665-A415-BD27E9A4122E}" type="datetimeFigureOut">
              <a:rPr lang="es-MX" smtClean="0"/>
              <a:t>21/08/2014</a:t>
            </a:fld>
            <a:endParaRPr lang="es-MX"/>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DCA3616C-D969-4AFF-AD4D-8273EA477F71}" type="slidenum">
              <a:rPr lang="es-MX" smtClean="0"/>
              <a:t>‹Nº›</a:t>
            </a:fld>
            <a:endParaRPr lang="es-MX"/>
          </a:p>
        </p:txBody>
      </p:sp>
    </p:spTree>
    <p:extLst>
      <p:ext uri="{BB962C8B-B14F-4D97-AF65-F5344CB8AC3E}">
        <p14:creationId xmlns:p14="http://schemas.microsoft.com/office/powerpoint/2010/main" val="84975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DE46F0A3-782E-4665-A415-BD27E9A4122E}" type="datetimeFigureOut">
              <a:rPr lang="es-MX" smtClean="0"/>
              <a:t>21/08/2014</a:t>
            </a:fld>
            <a:endParaRPr lang="es-MX"/>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DCA3616C-D969-4AFF-AD4D-8273EA477F71}" type="slidenum">
              <a:rPr lang="es-MX" smtClean="0"/>
              <a:t>‹Nº›</a:t>
            </a:fld>
            <a:endParaRPr lang="es-MX"/>
          </a:p>
        </p:txBody>
      </p:sp>
    </p:spTree>
    <p:extLst>
      <p:ext uri="{BB962C8B-B14F-4D97-AF65-F5344CB8AC3E}">
        <p14:creationId xmlns:p14="http://schemas.microsoft.com/office/powerpoint/2010/main" val="3426465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DE46F0A3-782E-4665-A415-BD27E9A4122E}" type="datetimeFigureOut">
              <a:rPr lang="es-MX" smtClean="0"/>
              <a:t>21/08/2014</a:t>
            </a:fld>
            <a:endParaRPr lang="es-MX"/>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DCA3616C-D969-4AFF-AD4D-8273EA477F71}" type="slidenum">
              <a:rPr lang="es-MX" smtClean="0"/>
              <a:t>‹Nº›</a:t>
            </a:fld>
            <a:endParaRPr lang="es-MX"/>
          </a:p>
        </p:txBody>
      </p:sp>
    </p:spTree>
    <p:extLst>
      <p:ext uri="{BB962C8B-B14F-4D97-AF65-F5344CB8AC3E}">
        <p14:creationId xmlns:p14="http://schemas.microsoft.com/office/powerpoint/2010/main" val="3110029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DE46F0A3-782E-4665-A415-BD27E9A4122E}" type="datetimeFigureOut">
              <a:rPr lang="es-MX" smtClean="0"/>
              <a:t>21/08/2014</a:t>
            </a:fld>
            <a:endParaRPr lang="es-MX"/>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DCA3616C-D969-4AFF-AD4D-8273EA477F71}" type="slidenum">
              <a:rPr lang="es-MX" smtClean="0"/>
              <a:t>‹Nº›</a:t>
            </a:fld>
            <a:endParaRPr lang="es-MX"/>
          </a:p>
        </p:txBody>
      </p:sp>
    </p:spTree>
    <p:extLst>
      <p:ext uri="{BB962C8B-B14F-4D97-AF65-F5344CB8AC3E}">
        <p14:creationId xmlns:p14="http://schemas.microsoft.com/office/powerpoint/2010/main" val="467264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a:xfrm>
            <a:off x="457200" y="6356350"/>
            <a:ext cx="2133600" cy="365125"/>
          </a:xfrm>
          <a:prstGeom prst="rect">
            <a:avLst/>
          </a:prstGeom>
        </p:spPr>
        <p:txBody>
          <a:bodyPr/>
          <a:lstStyle/>
          <a:p>
            <a:fld id="{DE46F0A3-782E-4665-A415-BD27E9A4122E}" type="datetimeFigureOut">
              <a:rPr lang="es-MX" smtClean="0"/>
              <a:t>21/08/2014</a:t>
            </a:fld>
            <a:endParaRPr lang="es-MX"/>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9" name="8 Marcador de número de diapositiva"/>
          <p:cNvSpPr>
            <a:spLocks noGrp="1"/>
          </p:cNvSpPr>
          <p:nvPr>
            <p:ph type="sldNum" sz="quarter" idx="12"/>
          </p:nvPr>
        </p:nvSpPr>
        <p:spPr>
          <a:xfrm>
            <a:off x="6553200" y="6356350"/>
            <a:ext cx="2133600" cy="365125"/>
          </a:xfrm>
          <a:prstGeom prst="rect">
            <a:avLst/>
          </a:prstGeom>
        </p:spPr>
        <p:txBody>
          <a:bodyPr/>
          <a:lstStyle/>
          <a:p>
            <a:fld id="{DCA3616C-D969-4AFF-AD4D-8273EA477F71}" type="slidenum">
              <a:rPr lang="es-MX" smtClean="0"/>
              <a:t>‹Nº›</a:t>
            </a:fld>
            <a:endParaRPr lang="es-MX"/>
          </a:p>
        </p:txBody>
      </p:sp>
    </p:spTree>
    <p:extLst>
      <p:ext uri="{BB962C8B-B14F-4D97-AF65-F5344CB8AC3E}">
        <p14:creationId xmlns:p14="http://schemas.microsoft.com/office/powerpoint/2010/main" val="1692007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a:xfrm>
            <a:off x="457200" y="6356350"/>
            <a:ext cx="2133600" cy="365125"/>
          </a:xfrm>
          <a:prstGeom prst="rect">
            <a:avLst/>
          </a:prstGeom>
        </p:spPr>
        <p:txBody>
          <a:bodyPr/>
          <a:lstStyle/>
          <a:p>
            <a:fld id="{DE46F0A3-782E-4665-A415-BD27E9A4122E}" type="datetimeFigureOut">
              <a:rPr lang="es-MX" smtClean="0"/>
              <a:t>21/08/2014</a:t>
            </a:fld>
            <a:endParaRPr lang="es-MX"/>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5" name="4 Marcador de número de diapositiva"/>
          <p:cNvSpPr>
            <a:spLocks noGrp="1"/>
          </p:cNvSpPr>
          <p:nvPr>
            <p:ph type="sldNum" sz="quarter" idx="12"/>
          </p:nvPr>
        </p:nvSpPr>
        <p:spPr>
          <a:xfrm>
            <a:off x="6553200" y="6356350"/>
            <a:ext cx="2133600" cy="365125"/>
          </a:xfrm>
          <a:prstGeom prst="rect">
            <a:avLst/>
          </a:prstGeom>
        </p:spPr>
        <p:txBody>
          <a:bodyPr/>
          <a:lstStyle/>
          <a:p>
            <a:fld id="{DCA3616C-D969-4AFF-AD4D-8273EA477F71}" type="slidenum">
              <a:rPr lang="es-MX" smtClean="0"/>
              <a:t>‹Nº›</a:t>
            </a:fld>
            <a:endParaRPr lang="es-MX"/>
          </a:p>
        </p:txBody>
      </p:sp>
    </p:spTree>
    <p:extLst>
      <p:ext uri="{BB962C8B-B14F-4D97-AF65-F5344CB8AC3E}">
        <p14:creationId xmlns:p14="http://schemas.microsoft.com/office/powerpoint/2010/main" val="1092378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p>
            <a:fld id="{DE46F0A3-782E-4665-A415-BD27E9A4122E}" type="datetimeFigureOut">
              <a:rPr lang="es-MX" smtClean="0"/>
              <a:t>21/08/2014</a:t>
            </a:fld>
            <a:endParaRPr lang="es-MX"/>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4" name="3 Marcador de número de diapositiva"/>
          <p:cNvSpPr>
            <a:spLocks noGrp="1"/>
          </p:cNvSpPr>
          <p:nvPr>
            <p:ph type="sldNum" sz="quarter" idx="12"/>
          </p:nvPr>
        </p:nvSpPr>
        <p:spPr>
          <a:xfrm>
            <a:off x="6553200" y="6356350"/>
            <a:ext cx="2133600" cy="365125"/>
          </a:xfrm>
          <a:prstGeom prst="rect">
            <a:avLst/>
          </a:prstGeom>
        </p:spPr>
        <p:txBody>
          <a:bodyPr/>
          <a:lstStyle/>
          <a:p>
            <a:fld id="{DCA3616C-D969-4AFF-AD4D-8273EA477F71}" type="slidenum">
              <a:rPr lang="es-MX" smtClean="0"/>
              <a:t>‹Nº›</a:t>
            </a:fld>
            <a:endParaRPr lang="es-MX"/>
          </a:p>
        </p:txBody>
      </p:sp>
    </p:spTree>
    <p:extLst>
      <p:ext uri="{BB962C8B-B14F-4D97-AF65-F5344CB8AC3E}">
        <p14:creationId xmlns:p14="http://schemas.microsoft.com/office/powerpoint/2010/main" val="2550505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DE46F0A3-782E-4665-A415-BD27E9A4122E}" type="datetimeFigureOut">
              <a:rPr lang="es-MX" smtClean="0"/>
              <a:t>21/08/2014</a:t>
            </a:fld>
            <a:endParaRPr lang="es-MX"/>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DCA3616C-D969-4AFF-AD4D-8273EA477F71}" type="slidenum">
              <a:rPr lang="es-MX" smtClean="0"/>
              <a:t>‹Nº›</a:t>
            </a:fld>
            <a:endParaRPr lang="es-MX"/>
          </a:p>
        </p:txBody>
      </p:sp>
    </p:spTree>
    <p:extLst>
      <p:ext uri="{BB962C8B-B14F-4D97-AF65-F5344CB8AC3E}">
        <p14:creationId xmlns:p14="http://schemas.microsoft.com/office/powerpoint/2010/main" val="53220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DE46F0A3-782E-4665-A415-BD27E9A4122E}" type="datetimeFigureOut">
              <a:rPr lang="es-MX" smtClean="0"/>
              <a:t>21/08/2014</a:t>
            </a:fld>
            <a:endParaRPr lang="es-MX"/>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DCA3616C-D969-4AFF-AD4D-8273EA477F71}" type="slidenum">
              <a:rPr lang="es-MX" smtClean="0"/>
              <a:t>‹Nº›</a:t>
            </a:fld>
            <a:endParaRPr lang="es-MX"/>
          </a:p>
        </p:txBody>
      </p:sp>
    </p:spTree>
    <p:extLst>
      <p:ext uri="{BB962C8B-B14F-4D97-AF65-F5344CB8AC3E}">
        <p14:creationId xmlns:p14="http://schemas.microsoft.com/office/powerpoint/2010/main" val="4056544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6 Imagen"/>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759037"/>
            <a:ext cx="9144000" cy="1126347"/>
          </a:xfrm>
          <a:prstGeom prst="rect">
            <a:avLst/>
          </a:prstGeom>
        </p:spPr>
      </p:pic>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457200" y="1600201"/>
            <a:ext cx="8229600" cy="4061048"/>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Tree>
    <p:extLst>
      <p:ext uri="{BB962C8B-B14F-4D97-AF65-F5344CB8AC3E}">
        <p14:creationId xmlns:p14="http://schemas.microsoft.com/office/powerpoint/2010/main" val="1816092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MX" sz="4000" b="1" dirty="0">
                <a:solidFill>
                  <a:srgbClr val="00B050"/>
                </a:solidFill>
              </a:rPr>
              <a:t>Las </a:t>
            </a:r>
            <a:r>
              <a:rPr lang="es-MX" sz="4000" b="1" dirty="0" smtClean="0">
                <a:solidFill>
                  <a:srgbClr val="00B050"/>
                </a:solidFill>
              </a:rPr>
              <a:t>mujeres, juntas,  </a:t>
            </a:r>
            <a:r>
              <a:rPr lang="es-MX" sz="4000" b="1" dirty="0">
                <a:solidFill>
                  <a:srgbClr val="00B050"/>
                </a:solidFill>
              </a:rPr>
              <a:t>podemos romper los techos de cristal</a:t>
            </a:r>
          </a:p>
        </p:txBody>
      </p:sp>
      <p:sp>
        <p:nvSpPr>
          <p:cNvPr id="3" name="2 Subtítulo"/>
          <p:cNvSpPr>
            <a:spLocks noGrp="1"/>
          </p:cNvSpPr>
          <p:nvPr>
            <p:ph type="subTitle" idx="1"/>
          </p:nvPr>
        </p:nvSpPr>
        <p:spPr/>
        <p:txBody>
          <a:bodyPr/>
          <a:lstStyle/>
          <a:p>
            <a:r>
              <a:rPr lang="es-MX" dirty="0" smtClean="0">
                <a:solidFill>
                  <a:schemeClr val="tx1"/>
                </a:solidFill>
              </a:rPr>
              <a:t>21/08/2014</a:t>
            </a:r>
            <a:endParaRPr lang="es-MX" dirty="0">
              <a:solidFill>
                <a:schemeClr val="tx1"/>
              </a:solidFill>
            </a:endParaRPr>
          </a:p>
        </p:txBody>
      </p:sp>
    </p:spTree>
    <p:extLst>
      <p:ext uri="{BB962C8B-B14F-4D97-AF65-F5344CB8AC3E}">
        <p14:creationId xmlns:p14="http://schemas.microsoft.com/office/powerpoint/2010/main" val="17803646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90264"/>
            <a:ext cx="8229600" cy="1143000"/>
          </a:xfrm>
        </p:spPr>
        <p:txBody>
          <a:bodyPr>
            <a:noAutofit/>
          </a:bodyPr>
          <a:lstStyle/>
          <a:p>
            <a:r>
              <a:rPr lang="es-CO" sz="3200" b="1" dirty="0" smtClean="0">
                <a:solidFill>
                  <a:srgbClr val="00B050"/>
                </a:solidFill>
              </a:rPr>
              <a:t>Hay que eliminar la división sexual del trabajo</a:t>
            </a:r>
            <a:endParaRPr lang="es-CO" sz="3200" b="1" dirty="0">
              <a:solidFill>
                <a:srgbClr val="00B050"/>
              </a:solidFill>
            </a:endParaRPr>
          </a:p>
        </p:txBody>
      </p:sp>
      <p:sp>
        <p:nvSpPr>
          <p:cNvPr id="3" name="Marcador de contenido 2"/>
          <p:cNvSpPr>
            <a:spLocks noGrp="1"/>
          </p:cNvSpPr>
          <p:nvPr>
            <p:ph idx="1"/>
          </p:nvPr>
        </p:nvSpPr>
        <p:spPr/>
        <p:txBody>
          <a:bodyPr>
            <a:normAutofit/>
          </a:bodyPr>
          <a:lstStyle/>
          <a:p>
            <a:endParaRPr lang="es-CO" dirty="0" smtClean="0"/>
          </a:p>
          <a:p>
            <a:endParaRPr lang="es-CO" dirty="0"/>
          </a:p>
        </p:txBody>
      </p:sp>
      <p:pic>
        <p:nvPicPr>
          <p:cNvPr id="3074" name="Picture 2" descr="http://2.bp.blogspot.com/_Me8Y01sDD4g/TJJtvmOnQZI/AAAAAAAAAHU/QCi1wNXbHfw/s1600/Ana-Teresa-Fernandez-Press-1-Press-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417729">
            <a:off x="2933323" y="1678701"/>
            <a:ext cx="5832648" cy="4362822"/>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rot="19880635">
            <a:off x="354462" y="1843917"/>
            <a:ext cx="5832648" cy="2862322"/>
          </a:xfrm>
          <a:prstGeom prst="rect">
            <a:avLst/>
          </a:prstGeom>
          <a:noFill/>
        </p:spPr>
        <p:txBody>
          <a:bodyPr wrap="square" rtlCol="0">
            <a:spAutoFit/>
          </a:bodyPr>
          <a:lstStyle/>
          <a:p>
            <a:r>
              <a:rPr lang="es-ES" sz="2000" b="1" dirty="0">
                <a:solidFill>
                  <a:schemeClr val="accent4">
                    <a:lumMod val="50000"/>
                  </a:schemeClr>
                </a:solidFill>
              </a:rPr>
              <a:t>Una nueva mirada al poder tiene que ll</a:t>
            </a:r>
            <a:r>
              <a:rPr lang="es-ES" sz="2000" b="1" dirty="0">
                <a:solidFill>
                  <a:schemeClr val="bg1"/>
                </a:solidFill>
              </a:rPr>
              <a:t>evarnos</a:t>
            </a:r>
            <a:r>
              <a:rPr lang="es-ES" sz="2000" b="1" dirty="0">
                <a:solidFill>
                  <a:schemeClr val="accent4">
                    <a:lumMod val="50000"/>
                  </a:schemeClr>
                </a:solidFill>
              </a:rPr>
              <a:t> indiscutiblemente a politizar la vida </a:t>
            </a:r>
            <a:r>
              <a:rPr lang="es-ES" sz="2000" b="1" dirty="0">
                <a:solidFill>
                  <a:schemeClr val="bg1"/>
                </a:solidFill>
              </a:rPr>
              <a:t>cotidiana y a</a:t>
            </a:r>
            <a:r>
              <a:rPr lang="es-ES" sz="2000" b="1" dirty="0">
                <a:solidFill>
                  <a:schemeClr val="accent4">
                    <a:lumMod val="50000"/>
                  </a:schemeClr>
                </a:solidFill>
              </a:rPr>
              <a:t> revelar que lo personal también </a:t>
            </a:r>
            <a:r>
              <a:rPr lang="es-ES" sz="2000" b="1" dirty="0">
                <a:solidFill>
                  <a:schemeClr val="bg1"/>
                </a:solidFill>
              </a:rPr>
              <a:t>es político e implica</a:t>
            </a:r>
            <a:r>
              <a:rPr lang="es-ES" sz="2000" b="1" dirty="0">
                <a:solidFill>
                  <a:schemeClr val="accent4">
                    <a:lumMod val="50000"/>
                  </a:schemeClr>
                </a:solidFill>
              </a:rPr>
              <a:t> comenzar a reconocer el val</a:t>
            </a:r>
            <a:r>
              <a:rPr lang="es-ES" sz="2000" b="1" dirty="0">
                <a:solidFill>
                  <a:schemeClr val="bg1"/>
                </a:solidFill>
              </a:rPr>
              <a:t>or del saber femenino, de</a:t>
            </a:r>
            <a:r>
              <a:rPr lang="es-ES" sz="2000" b="1" dirty="0">
                <a:solidFill>
                  <a:schemeClr val="accent4">
                    <a:lumMod val="50000"/>
                  </a:schemeClr>
                </a:solidFill>
              </a:rPr>
              <a:t> lo femenino y de las prá</a:t>
            </a:r>
            <a:r>
              <a:rPr lang="es-ES" sz="2000" b="1" dirty="0">
                <a:solidFill>
                  <a:schemeClr val="bg1"/>
                </a:solidFill>
              </a:rPr>
              <a:t>cticas del cuidado. Significa </a:t>
            </a:r>
            <a:r>
              <a:rPr lang="es-ES" sz="2000" b="1" dirty="0">
                <a:solidFill>
                  <a:schemeClr val="accent4">
                    <a:lumMod val="50000"/>
                  </a:schemeClr>
                </a:solidFill>
              </a:rPr>
              <a:t>también controve</a:t>
            </a:r>
            <a:r>
              <a:rPr lang="es-ES" sz="2000" b="1" dirty="0">
                <a:solidFill>
                  <a:schemeClr val="bg1"/>
                </a:solidFill>
              </a:rPr>
              <a:t>rtir la asignación de un valor </a:t>
            </a:r>
            <a:r>
              <a:rPr lang="es-ES" sz="2000" b="1" dirty="0">
                <a:solidFill>
                  <a:schemeClr val="accent4">
                    <a:lumMod val="50000"/>
                  </a:schemeClr>
                </a:solidFill>
              </a:rPr>
              <a:t>inferior o men</a:t>
            </a:r>
            <a:r>
              <a:rPr lang="es-ES" sz="2000" b="1" dirty="0">
                <a:solidFill>
                  <a:schemeClr val="bg1"/>
                </a:solidFill>
              </a:rPr>
              <a:t>osprecio por lo femenino, por los roles</a:t>
            </a:r>
            <a:r>
              <a:rPr lang="es-ES" sz="2000" b="1" dirty="0">
                <a:solidFill>
                  <a:schemeClr val="accent4">
                    <a:lumMod val="50000"/>
                  </a:schemeClr>
                </a:solidFill>
              </a:rPr>
              <a:t> asignados a l</a:t>
            </a:r>
            <a:r>
              <a:rPr lang="es-ES" sz="2000" b="1" dirty="0">
                <a:solidFill>
                  <a:schemeClr val="bg1"/>
                </a:solidFill>
              </a:rPr>
              <a:t>as mujeres y por el segundo orden que </a:t>
            </a:r>
            <a:r>
              <a:rPr lang="es-ES" sz="2000" b="1" dirty="0">
                <a:solidFill>
                  <a:schemeClr val="accent4">
                    <a:lumMod val="50000"/>
                  </a:schemeClr>
                </a:solidFill>
              </a:rPr>
              <a:t>tenemos hoy en</a:t>
            </a:r>
            <a:r>
              <a:rPr lang="es-ES" sz="2000" b="1" dirty="0">
                <a:solidFill>
                  <a:schemeClr val="bg1"/>
                </a:solidFill>
              </a:rPr>
              <a:t> la política tradicional</a:t>
            </a:r>
            <a:endParaRPr lang="es-CO" sz="2000" b="1" dirty="0">
              <a:solidFill>
                <a:schemeClr val="bg1"/>
              </a:solidFill>
            </a:endParaRPr>
          </a:p>
        </p:txBody>
      </p:sp>
    </p:spTree>
    <p:extLst>
      <p:ext uri="{BB962C8B-B14F-4D97-AF65-F5344CB8AC3E}">
        <p14:creationId xmlns:p14="http://schemas.microsoft.com/office/powerpoint/2010/main" val="24733394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90264"/>
            <a:ext cx="8229600" cy="1143000"/>
          </a:xfrm>
        </p:spPr>
        <p:txBody>
          <a:bodyPr>
            <a:noAutofit/>
          </a:bodyPr>
          <a:lstStyle/>
          <a:p>
            <a:r>
              <a:rPr lang="es-CO" sz="3200" b="1" dirty="0" smtClean="0">
                <a:solidFill>
                  <a:srgbClr val="00B050"/>
                </a:solidFill>
              </a:rPr>
              <a:t>Hay que eliminar la división sexual del trabajo</a:t>
            </a:r>
            <a:endParaRPr lang="es-CO" sz="3200" b="1" dirty="0">
              <a:solidFill>
                <a:srgbClr val="00B050"/>
              </a:solidFill>
            </a:endParaRPr>
          </a:p>
        </p:txBody>
      </p:sp>
      <p:sp>
        <p:nvSpPr>
          <p:cNvPr id="3" name="Marcador de contenido 2"/>
          <p:cNvSpPr>
            <a:spLocks noGrp="1"/>
          </p:cNvSpPr>
          <p:nvPr>
            <p:ph idx="1"/>
          </p:nvPr>
        </p:nvSpPr>
        <p:spPr/>
        <p:txBody>
          <a:bodyPr>
            <a:normAutofit/>
          </a:bodyPr>
          <a:lstStyle/>
          <a:p>
            <a:endParaRPr lang="es-CO" dirty="0" smtClean="0"/>
          </a:p>
          <a:p>
            <a:endParaRPr lang="es-CO" dirty="0"/>
          </a:p>
        </p:txBody>
      </p:sp>
      <p:pic>
        <p:nvPicPr>
          <p:cNvPr id="3074" name="Picture 2" descr="http://2.bp.blogspot.com/_Me8Y01sDD4g/TJJtvmOnQZI/AAAAAAAAAHU/QCi1wNXbHfw/s1600/Ana-Teresa-Fernandez-Press-1-Press-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417729">
            <a:off x="2933323" y="1678701"/>
            <a:ext cx="5832648" cy="4362822"/>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rot="19880635">
            <a:off x="354462" y="1843917"/>
            <a:ext cx="5832648" cy="286232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s-ES" sz="2000" b="1" dirty="0">
                <a:solidFill>
                  <a:schemeClr val="accent4">
                    <a:lumMod val="50000"/>
                  </a:schemeClr>
                </a:solidFill>
              </a:rPr>
              <a:t>Una nueva mirada al poder tiene que llevarnos indiscutiblemente a politizar la vida cotidiana y a revelar que lo personal también es político e implica comenzar a reconocer el valor del saber femenino, de lo femenino y de las prácticas del cuidado. Significa también controvertir la asignación de un valor inferior o menosprecio por lo femenino, por los roles asignados a las mujeres y por el segundo orden que tenemos hoy en la política tradicional</a:t>
            </a:r>
            <a:endParaRPr lang="es-CO" sz="2000" b="1" dirty="0">
              <a:solidFill>
                <a:schemeClr val="accent4">
                  <a:lumMod val="50000"/>
                </a:schemeClr>
              </a:solidFill>
            </a:endParaRPr>
          </a:p>
        </p:txBody>
      </p:sp>
    </p:spTree>
    <p:extLst>
      <p:ext uri="{BB962C8B-B14F-4D97-AF65-F5344CB8AC3E}">
        <p14:creationId xmlns:p14="http://schemas.microsoft.com/office/powerpoint/2010/main" val="22417427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_tradnl" sz="4000" b="1" dirty="0" smtClean="0">
                <a:solidFill>
                  <a:srgbClr val="00B050"/>
                </a:solidFill>
              </a:rPr>
              <a:t>Hacía una cultura del cuidado desde el feminismo</a:t>
            </a:r>
            <a:endParaRPr lang="es-CO" sz="4000" b="1" dirty="0">
              <a:solidFill>
                <a:srgbClr val="00B050"/>
              </a:solidFill>
            </a:endParaRPr>
          </a:p>
        </p:txBody>
      </p:sp>
      <p:sp>
        <p:nvSpPr>
          <p:cNvPr id="3" name="Marcador de contenido 2"/>
          <p:cNvSpPr>
            <a:spLocks noGrp="1"/>
          </p:cNvSpPr>
          <p:nvPr>
            <p:ph idx="1"/>
          </p:nvPr>
        </p:nvSpPr>
        <p:spPr/>
        <p:txBody>
          <a:bodyPr>
            <a:normAutofit/>
          </a:bodyPr>
          <a:lstStyle/>
          <a:p>
            <a:pPr marL="0" indent="0">
              <a:buNone/>
            </a:pPr>
            <a:r>
              <a:rPr lang="es-ES" dirty="0" smtClean="0"/>
              <a:t>Debemos promover </a:t>
            </a:r>
            <a:r>
              <a:rPr lang="es-ES" dirty="0"/>
              <a:t>una cultura de valoración de la diferencia, darle valor simbólico y monetario al cuidado y a reproducción social y para eso necesitamos más feminismo y un nuevo poder: poder desde las mujeres, para las mujeres y con las mujeres.    </a:t>
            </a:r>
            <a:endParaRPr lang="es-CO" dirty="0"/>
          </a:p>
          <a:p>
            <a:endParaRPr lang="es-CO" dirty="0" smtClean="0"/>
          </a:p>
          <a:p>
            <a:endParaRPr lang="es-CO" dirty="0"/>
          </a:p>
        </p:txBody>
      </p:sp>
    </p:spTree>
    <p:extLst>
      <p:ext uri="{BB962C8B-B14F-4D97-AF65-F5344CB8AC3E}">
        <p14:creationId xmlns:p14="http://schemas.microsoft.com/office/powerpoint/2010/main" val="2751943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_tradnl" sz="4000" b="1" dirty="0" smtClean="0">
                <a:solidFill>
                  <a:srgbClr val="00B050"/>
                </a:solidFill>
              </a:rPr>
              <a:t>Del odio hacía el re conocimiento</a:t>
            </a:r>
            <a:endParaRPr lang="es-CO" sz="4000" b="1" dirty="0">
              <a:solidFill>
                <a:srgbClr val="00B050"/>
              </a:solidFill>
            </a:endParaRPr>
          </a:p>
        </p:txBody>
      </p:sp>
      <p:sp>
        <p:nvSpPr>
          <p:cNvPr id="3" name="Marcador de contenido 2"/>
          <p:cNvSpPr>
            <a:spLocks noGrp="1"/>
          </p:cNvSpPr>
          <p:nvPr>
            <p:ph idx="1"/>
          </p:nvPr>
        </p:nvSpPr>
        <p:spPr/>
        <p:txBody>
          <a:bodyPr>
            <a:normAutofit fontScale="92500" lnSpcReduction="10000"/>
          </a:bodyPr>
          <a:lstStyle/>
          <a:p>
            <a:pPr marL="0" indent="0">
              <a:buNone/>
            </a:pPr>
            <a:r>
              <a:rPr lang="es-ES_tradnl" dirty="0" smtClean="0"/>
              <a:t>Se </a:t>
            </a:r>
            <a:r>
              <a:rPr lang="es-ES_tradnl" dirty="0"/>
              <a:t>necesita cambiar una cultura de odio hacia las mujeres y de necesidad de control, por una cultura de respeto y una cultura de valoración de la diferencia que implican las </a:t>
            </a:r>
            <a:r>
              <a:rPr lang="es-ES_tradnl" dirty="0" smtClean="0"/>
              <a:t>mujeres. Se </a:t>
            </a:r>
            <a:r>
              <a:rPr lang="es-ES_tradnl" dirty="0"/>
              <a:t>necesita el feminismo, apoyar a las organizaciones de mujeres, la academia,  hacer investigaciones en asuntos de género,  mayor inversión estatal para mejorar las condiciones de vida de las mujeres, una educación alejada del sexismo, la exclusión y los estereotipos</a:t>
            </a:r>
            <a:endParaRPr lang="es-CO" dirty="0" smtClean="0"/>
          </a:p>
          <a:p>
            <a:endParaRPr lang="es-CO" dirty="0"/>
          </a:p>
        </p:txBody>
      </p:sp>
    </p:spTree>
    <p:extLst>
      <p:ext uri="{BB962C8B-B14F-4D97-AF65-F5344CB8AC3E}">
        <p14:creationId xmlns:p14="http://schemas.microsoft.com/office/powerpoint/2010/main" val="11777294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p:cNvGraphicFramePr>
            <a:graphicFrameLocks noGrp="1"/>
          </p:cNvGraphicFramePr>
          <p:nvPr>
            <p:ph idx="1"/>
            <p:extLst>
              <p:ext uri="{D42A27DB-BD31-4B8C-83A1-F6EECF244321}">
                <p14:modId xmlns:p14="http://schemas.microsoft.com/office/powerpoint/2010/main" val="3725899698"/>
              </p:ext>
            </p:extLst>
          </p:nvPr>
        </p:nvGraphicFramePr>
        <p:xfrm>
          <a:off x="0" y="0"/>
          <a:ext cx="9144000" cy="5661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06442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b="1" dirty="0" smtClean="0">
                <a:solidFill>
                  <a:srgbClr val="00B050"/>
                </a:solidFill>
              </a:rPr>
              <a:t>Historia de pobreza y exclusión</a:t>
            </a:r>
            <a:endParaRPr lang="es-MX" b="1" dirty="0">
              <a:solidFill>
                <a:srgbClr val="00B050"/>
              </a:solidFill>
            </a:endParaRPr>
          </a:p>
        </p:txBody>
      </p:sp>
      <p:sp>
        <p:nvSpPr>
          <p:cNvPr id="3" name="2 Marcador de contenido"/>
          <p:cNvSpPr>
            <a:spLocks noGrp="1"/>
          </p:cNvSpPr>
          <p:nvPr>
            <p:ph idx="1"/>
          </p:nvPr>
        </p:nvSpPr>
        <p:spPr>
          <a:xfrm>
            <a:off x="518864" y="1417638"/>
            <a:ext cx="8229600" cy="4061048"/>
          </a:xfrm>
        </p:spPr>
        <p:txBody>
          <a:bodyPr>
            <a:noAutofit/>
          </a:bodyPr>
          <a:lstStyle/>
          <a:p>
            <a:r>
              <a:rPr lang="es-ES" sz="2200" dirty="0" smtClean="0"/>
              <a:t>Siendo el 51% de la población tenemos 1% de bienes </a:t>
            </a:r>
            <a:r>
              <a:rPr lang="es-ES" sz="2200" dirty="0"/>
              <a:t>(</a:t>
            </a:r>
            <a:r>
              <a:rPr lang="es-ES" sz="2200" dirty="0" err="1"/>
              <a:t>OnuMujeres</a:t>
            </a:r>
            <a:r>
              <a:rPr lang="es-ES" sz="2200" dirty="0"/>
              <a:t>)</a:t>
            </a:r>
          </a:p>
          <a:p>
            <a:r>
              <a:rPr lang="es-ES" sz="2200" dirty="0" smtClean="0"/>
              <a:t>Igual trabajo, 21% menos de salario </a:t>
            </a:r>
            <a:r>
              <a:rPr lang="es-ES" sz="2200" dirty="0"/>
              <a:t>(Banco Mundial)</a:t>
            </a:r>
          </a:p>
          <a:p>
            <a:r>
              <a:rPr lang="es-ES" sz="2200" dirty="0" smtClean="0"/>
              <a:t>40% más desempleo femenino que masculino </a:t>
            </a:r>
            <a:r>
              <a:rPr lang="es-ES" sz="2200" dirty="0"/>
              <a:t>(Banco Mundial)</a:t>
            </a:r>
          </a:p>
          <a:p>
            <a:r>
              <a:rPr lang="es-ES" sz="2200" dirty="0"/>
              <a:t>P</a:t>
            </a:r>
            <a:r>
              <a:rPr lang="es-ES" sz="2200" dirty="0" smtClean="0"/>
              <a:t>articipación política: de 134 países, Colombia ocupa el lugar 110.</a:t>
            </a:r>
          </a:p>
          <a:p>
            <a:r>
              <a:rPr lang="es-ES" sz="2200" dirty="0" smtClean="0"/>
              <a:t>2007-2011: </a:t>
            </a:r>
            <a:r>
              <a:rPr lang="es-ES" sz="2200" dirty="0"/>
              <a:t>583 mujeres </a:t>
            </a:r>
            <a:r>
              <a:rPr lang="es-ES" sz="2200" dirty="0" smtClean="0"/>
              <a:t>murieron a manos de sus parejas </a:t>
            </a:r>
            <a:r>
              <a:rPr lang="es-ES" sz="2200" dirty="0"/>
              <a:t>o ex parejas y más de 84 mil sufrieron violencia sexual en el país</a:t>
            </a:r>
            <a:r>
              <a:rPr lang="es-ES" sz="2200" dirty="0" smtClean="0"/>
              <a:t>.</a:t>
            </a:r>
          </a:p>
          <a:p>
            <a:r>
              <a:rPr lang="es-CO" sz="2200" dirty="0" smtClean="0"/>
              <a:t>75% </a:t>
            </a:r>
            <a:r>
              <a:rPr lang="es-CO" sz="2200" dirty="0"/>
              <a:t>víctimas del conflicto armado son </a:t>
            </a:r>
            <a:r>
              <a:rPr lang="es-CO" sz="2200" dirty="0" smtClean="0"/>
              <a:t>mujeres y NNA. </a:t>
            </a:r>
          </a:p>
          <a:p>
            <a:r>
              <a:rPr lang="es-CO" sz="2200" dirty="0" smtClean="0"/>
              <a:t>Medio </a:t>
            </a:r>
            <a:r>
              <a:rPr lang="es-CO" sz="2200" dirty="0"/>
              <a:t>millón de mujeres </a:t>
            </a:r>
            <a:r>
              <a:rPr lang="es-CO" sz="2200" dirty="0" smtClean="0"/>
              <a:t>ha sido víctima </a:t>
            </a:r>
            <a:r>
              <a:rPr lang="es-CO" sz="2200" dirty="0"/>
              <a:t>de violencia </a:t>
            </a:r>
            <a:r>
              <a:rPr lang="es-CO" sz="2200" dirty="0" smtClean="0"/>
              <a:t>sexual en medio del conflicto </a:t>
            </a:r>
            <a:r>
              <a:rPr lang="es-CO" sz="2200" dirty="0"/>
              <a:t>(Casa de la Mujer).</a:t>
            </a:r>
          </a:p>
          <a:p>
            <a:r>
              <a:rPr lang="es-ES" sz="2200" dirty="0" smtClean="0"/>
              <a:t>Sólo 18% de representantes a la cámara somos mujeres (</a:t>
            </a:r>
            <a:r>
              <a:rPr lang="es-ES" sz="2200" dirty="0" err="1" smtClean="0"/>
              <a:t>OnuMujeres</a:t>
            </a:r>
            <a:r>
              <a:rPr lang="es-ES" sz="2200" dirty="0" smtClean="0"/>
              <a:t>)</a:t>
            </a:r>
          </a:p>
          <a:p>
            <a:endParaRPr lang="es-MX" sz="2200" dirty="0"/>
          </a:p>
        </p:txBody>
      </p:sp>
    </p:spTree>
    <p:extLst>
      <p:ext uri="{BB962C8B-B14F-4D97-AF65-F5344CB8AC3E}">
        <p14:creationId xmlns:p14="http://schemas.microsoft.com/office/powerpoint/2010/main" val="20711992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p:cNvGraphicFramePr>
            <a:graphicFrameLocks noGrp="1"/>
          </p:cNvGraphicFramePr>
          <p:nvPr>
            <p:ph idx="1"/>
            <p:extLst>
              <p:ext uri="{D42A27DB-BD31-4B8C-83A1-F6EECF244321}">
                <p14:modId xmlns:p14="http://schemas.microsoft.com/office/powerpoint/2010/main" val="4243340362"/>
              </p:ext>
            </p:extLst>
          </p:nvPr>
        </p:nvGraphicFramePr>
        <p:xfrm>
          <a:off x="0" y="0"/>
          <a:ext cx="9144000" cy="5661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43406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solidFill>
                  <a:srgbClr val="00B050"/>
                </a:solidFill>
              </a:rPr>
              <a:t>Un poder a medida del patriarcado</a:t>
            </a:r>
            <a:endParaRPr lang="es-MX" b="1" dirty="0">
              <a:solidFill>
                <a:srgbClr val="00B050"/>
              </a:solidFill>
            </a:endParaRPr>
          </a:p>
        </p:txBody>
      </p:sp>
      <p:sp>
        <p:nvSpPr>
          <p:cNvPr id="3" name="2 Marcador de contenido"/>
          <p:cNvSpPr>
            <a:spLocks noGrp="1"/>
          </p:cNvSpPr>
          <p:nvPr>
            <p:ph idx="1"/>
          </p:nvPr>
        </p:nvSpPr>
        <p:spPr/>
        <p:txBody>
          <a:bodyPr>
            <a:normAutofit fontScale="85000" lnSpcReduction="20000"/>
          </a:bodyPr>
          <a:lstStyle/>
          <a:p>
            <a:r>
              <a:rPr lang="es-ES" dirty="0"/>
              <a:t>Tenemos una forma de vivir y una democracia excluyente</a:t>
            </a:r>
            <a:endParaRPr lang="es-ES_tradnl" dirty="0" smtClean="0"/>
          </a:p>
          <a:p>
            <a:r>
              <a:rPr lang="es-ES_tradnl" dirty="0" smtClean="0"/>
              <a:t>“Se </a:t>
            </a:r>
            <a:r>
              <a:rPr lang="es-ES_tradnl" dirty="0"/>
              <a:t>consideró durante mucho tiempo que el espacio privado era el  legítimo para las mujeres y el público era el legítimo para los varones. Hasta ahora vamos a cumplir 60 años del voto femenino” (Juanita Barreto) </a:t>
            </a:r>
            <a:endParaRPr lang="es-CO" dirty="0"/>
          </a:p>
          <a:p>
            <a:r>
              <a:rPr lang="es-ES" dirty="0"/>
              <a:t>M</a:t>
            </a:r>
            <a:r>
              <a:rPr lang="es-ES" dirty="0" smtClean="0"/>
              <a:t>ujeres </a:t>
            </a:r>
            <a:r>
              <a:rPr lang="es-ES" dirty="0"/>
              <a:t>que accedimos al poder lo hicimos a un poder construido en clave de los varones y cuyas reglas  de juego hablan de dominio y subordinación en la misma lógica patriarcal en la que se ha diseñado la sociedad, la cultura, las relaciones sociales y afectivas. </a:t>
            </a:r>
            <a:endParaRPr lang="es-ES" dirty="0" smtClean="0"/>
          </a:p>
          <a:p>
            <a:endParaRPr lang="es-MX" dirty="0"/>
          </a:p>
        </p:txBody>
      </p:sp>
    </p:spTree>
    <p:extLst>
      <p:ext uri="{BB962C8B-B14F-4D97-AF65-F5344CB8AC3E}">
        <p14:creationId xmlns:p14="http://schemas.microsoft.com/office/powerpoint/2010/main" val="3416349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196752"/>
            <a:ext cx="7772400" cy="1470025"/>
          </a:xfrm>
        </p:spPr>
        <p:txBody>
          <a:bodyPr>
            <a:noAutofit/>
          </a:bodyPr>
          <a:lstStyle/>
          <a:p>
            <a:r>
              <a:rPr lang="es-ES_tradnl" sz="4000" b="1" dirty="0">
                <a:solidFill>
                  <a:srgbClr val="00B050"/>
                </a:solidFill>
              </a:rPr>
              <a:t>¿Queremos las mujeres acceder al poder construido a la medida de los </a:t>
            </a:r>
            <a:r>
              <a:rPr lang="es-ES_tradnl" sz="4000" b="1" dirty="0" smtClean="0">
                <a:solidFill>
                  <a:srgbClr val="00B050"/>
                </a:solidFill>
              </a:rPr>
              <a:t>varones?</a:t>
            </a:r>
            <a:br>
              <a:rPr lang="es-ES_tradnl" sz="4000" b="1" dirty="0" smtClean="0">
                <a:solidFill>
                  <a:srgbClr val="00B050"/>
                </a:solidFill>
              </a:rPr>
            </a:br>
            <a:r>
              <a:rPr lang="es-ES_tradnl" sz="4000" b="1" dirty="0" smtClean="0">
                <a:solidFill>
                  <a:srgbClr val="00B050"/>
                </a:solidFill>
              </a:rPr>
              <a:t/>
            </a:r>
            <a:br>
              <a:rPr lang="es-ES_tradnl" sz="4000" b="1" dirty="0" smtClean="0">
                <a:solidFill>
                  <a:srgbClr val="00B050"/>
                </a:solidFill>
              </a:rPr>
            </a:br>
            <a:r>
              <a:rPr lang="es-ES_tradnl" sz="4000" b="1" dirty="0" smtClean="0">
                <a:solidFill>
                  <a:srgbClr val="00B050"/>
                </a:solidFill>
              </a:rPr>
              <a:t>¡NO!</a:t>
            </a:r>
            <a:endParaRPr lang="es-MX" sz="4000" b="1" dirty="0">
              <a:solidFill>
                <a:srgbClr val="00B050"/>
              </a:solidFill>
            </a:endParaRPr>
          </a:p>
        </p:txBody>
      </p:sp>
      <p:sp>
        <p:nvSpPr>
          <p:cNvPr id="3" name="2 Marcador de contenido"/>
          <p:cNvSpPr>
            <a:spLocks noGrp="1"/>
          </p:cNvSpPr>
          <p:nvPr>
            <p:ph type="subTitle" idx="1"/>
          </p:nvPr>
        </p:nvSpPr>
        <p:spPr/>
        <p:txBody>
          <a:bodyPr>
            <a:normAutofit/>
          </a:bodyPr>
          <a:lstStyle/>
          <a:p>
            <a:r>
              <a:rPr lang="es-MX" sz="4000" b="1" dirty="0" smtClean="0">
                <a:solidFill>
                  <a:schemeClr val="tx1"/>
                </a:solidFill>
              </a:rPr>
              <a:t>Llegar al poder para…</a:t>
            </a:r>
            <a:endParaRPr lang="es-MX" sz="4000" b="1" dirty="0">
              <a:solidFill>
                <a:schemeClr val="tx1"/>
              </a:solidFill>
            </a:endParaRPr>
          </a:p>
        </p:txBody>
      </p:sp>
    </p:spTree>
    <p:extLst>
      <p:ext uri="{BB962C8B-B14F-4D97-AF65-F5344CB8AC3E}">
        <p14:creationId xmlns:p14="http://schemas.microsoft.com/office/powerpoint/2010/main" val="1863752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idx="1"/>
          </p:nvPr>
        </p:nvSpPr>
        <p:spPr>
          <a:xfrm>
            <a:off x="0" y="2636912"/>
            <a:ext cx="8229600" cy="4061048"/>
          </a:xfrm>
        </p:spPr>
        <p:txBody>
          <a:bodyPr>
            <a:normAutofit fontScale="92500" lnSpcReduction="20000"/>
          </a:bodyPr>
          <a:lstStyle/>
          <a:p>
            <a:r>
              <a:rPr lang="es-MX" b="1" dirty="0" smtClean="0">
                <a:solidFill>
                  <a:srgbClr val="00B050"/>
                </a:solidFill>
              </a:rPr>
              <a:t>Interrogarlo</a:t>
            </a:r>
          </a:p>
          <a:p>
            <a:r>
              <a:rPr lang="es-ES" b="1" dirty="0">
                <a:solidFill>
                  <a:srgbClr val="00B050"/>
                </a:solidFill>
              </a:rPr>
              <a:t>R</a:t>
            </a:r>
            <a:r>
              <a:rPr lang="es-ES" b="1" dirty="0" smtClean="0">
                <a:solidFill>
                  <a:srgbClr val="00B050"/>
                </a:solidFill>
              </a:rPr>
              <a:t>e-significar </a:t>
            </a:r>
            <a:r>
              <a:rPr lang="es-ES" b="1" dirty="0">
                <a:solidFill>
                  <a:srgbClr val="00B050"/>
                </a:solidFill>
              </a:rPr>
              <a:t>el poder y </a:t>
            </a:r>
            <a:r>
              <a:rPr lang="es-ES" b="1" dirty="0" smtClean="0">
                <a:solidFill>
                  <a:srgbClr val="00B050"/>
                </a:solidFill>
              </a:rPr>
              <a:t>c</a:t>
            </a:r>
            <a:r>
              <a:rPr lang="es-MX" b="1" dirty="0" err="1" smtClean="0">
                <a:solidFill>
                  <a:srgbClr val="00B050"/>
                </a:solidFill>
              </a:rPr>
              <a:t>ambiar</a:t>
            </a:r>
            <a:r>
              <a:rPr lang="es-MX" b="1" dirty="0" smtClean="0">
                <a:solidFill>
                  <a:srgbClr val="00B050"/>
                </a:solidFill>
              </a:rPr>
              <a:t> su forma de ejercerlo y de reconocerlo.</a:t>
            </a:r>
          </a:p>
          <a:p>
            <a:r>
              <a:rPr lang="es-MX" b="1" dirty="0" smtClean="0">
                <a:solidFill>
                  <a:srgbClr val="00B050"/>
                </a:solidFill>
              </a:rPr>
              <a:t>Transformar </a:t>
            </a:r>
            <a:r>
              <a:rPr lang="es-MX" b="1" dirty="0">
                <a:solidFill>
                  <a:srgbClr val="00B050"/>
                </a:solidFill>
              </a:rPr>
              <a:t>sus órdenes </a:t>
            </a:r>
            <a:r>
              <a:rPr lang="es-MX" b="1" dirty="0" smtClean="0">
                <a:solidFill>
                  <a:srgbClr val="00B050"/>
                </a:solidFill>
              </a:rPr>
              <a:t>establecidos</a:t>
            </a:r>
          </a:p>
          <a:p>
            <a:r>
              <a:rPr lang="es-MX" b="1" dirty="0" smtClean="0">
                <a:solidFill>
                  <a:srgbClr val="00B050"/>
                </a:solidFill>
              </a:rPr>
              <a:t>Construir </a:t>
            </a:r>
            <a:r>
              <a:rPr lang="es-MX" b="1" dirty="0">
                <a:solidFill>
                  <a:srgbClr val="00B050"/>
                </a:solidFill>
              </a:rPr>
              <a:t>nuevas formas de relacionarse y </a:t>
            </a:r>
            <a:r>
              <a:rPr lang="es-MX" b="1" dirty="0" smtClean="0">
                <a:solidFill>
                  <a:srgbClr val="00B050"/>
                </a:solidFill>
              </a:rPr>
              <a:t>comunicarse</a:t>
            </a:r>
          </a:p>
          <a:p>
            <a:r>
              <a:rPr lang="es-MX" b="1" dirty="0" smtClean="0">
                <a:solidFill>
                  <a:srgbClr val="00B050"/>
                </a:solidFill>
              </a:rPr>
              <a:t>Hacer </a:t>
            </a:r>
            <a:r>
              <a:rPr lang="es-MX" b="1" dirty="0">
                <a:solidFill>
                  <a:srgbClr val="00B050"/>
                </a:solidFill>
              </a:rPr>
              <a:t>de la política un hecho </a:t>
            </a:r>
            <a:r>
              <a:rPr lang="es-MX" b="1" dirty="0" smtClean="0">
                <a:solidFill>
                  <a:srgbClr val="00B050"/>
                </a:solidFill>
              </a:rPr>
              <a:t>pedagógico</a:t>
            </a:r>
            <a:r>
              <a:rPr lang="es-MX" b="1" dirty="0">
                <a:solidFill>
                  <a:srgbClr val="00B050"/>
                </a:solidFill>
              </a:rPr>
              <a:t/>
            </a:r>
            <a:br>
              <a:rPr lang="es-MX" b="1" dirty="0">
                <a:solidFill>
                  <a:srgbClr val="00B050"/>
                </a:solidFill>
              </a:rPr>
            </a:br>
            <a:r>
              <a:rPr lang="es-MX" b="1" dirty="0">
                <a:solidFill>
                  <a:srgbClr val="00B050"/>
                </a:solidFill>
              </a:rPr>
              <a:t/>
            </a:r>
            <a:br>
              <a:rPr lang="es-MX" b="1" dirty="0">
                <a:solidFill>
                  <a:srgbClr val="00B050"/>
                </a:solidFill>
              </a:rPr>
            </a:br>
            <a:endParaRPr lang="es-CO" dirty="0"/>
          </a:p>
        </p:txBody>
      </p:sp>
      <p:pic>
        <p:nvPicPr>
          <p:cNvPr id="2052" name="Picture 4" descr="http://cuatrostatic-a.akamaihd.net/noticias/sociedad/Feministas-interrumpen-descubierto-Gallardon-reivindicar_MDSVID20131009_0015_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1" y="-66272"/>
            <a:ext cx="5399859" cy="3063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56434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solidFill>
                  <a:srgbClr val="00B050"/>
                </a:solidFill>
              </a:rPr>
              <a:t>Llegué al congreso de la mano de </a:t>
            </a:r>
            <a:br>
              <a:rPr lang="es-MX" b="1" dirty="0" smtClean="0">
                <a:solidFill>
                  <a:srgbClr val="00B050"/>
                </a:solidFill>
              </a:rPr>
            </a:br>
            <a:r>
              <a:rPr lang="es-MX" b="1" dirty="0" smtClean="0">
                <a:solidFill>
                  <a:srgbClr val="00B050"/>
                </a:solidFill>
              </a:rPr>
              <a:t>A. </a:t>
            </a:r>
            <a:r>
              <a:rPr lang="es-MX" b="1" dirty="0" err="1" smtClean="0">
                <a:solidFill>
                  <a:srgbClr val="00B050"/>
                </a:solidFill>
              </a:rPr>
              <a:t>Mockus</a:t>
            </a:r>
            <a:r>
              <a:rPr lang="es-MX" b="1" dirty="0" smtClean="0">
                <a:solidFill>
                  <a:srgbClr val="00B050"/>
                </a:solidFill>
              </a:rPr>
              <a:t> y la Ola Verde</a:t>
            </a:r>
            <a:endParaRPr lang="es-MX" b="1" dirty="0">
              <a:solidFill>
                <a:srgbClr val="00B050"/>
              </a:solidFill>
            </a:endParaRPr>
          </a:p>
        </p:txBody>
      </p:sp>
      <p:pic>
        <p:nvPicPr>
          <p:cNvPr id="5" name="Marcador de contenido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62312" y="2759075"/>
            <a:ext cx="2619375" cy="1743075"/>
          </a:xfrm>
        </p:spPr>
      </p:pic>
      <p:sp>
        <p:nvSpPr>
          <p:cNvPr id="6" name="CuadroTexto 5"/>
          <p:cNvSpPr txBox="1"/>
          <p:nvPr/>
        </p:nvSpPr>
        <p:spPr>
          <a:xfrm>
            <a:off x="107504" y="1713582"/>
            <a:ext cx="3096344" cy="92333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s-CO" dirty="0" smtClean="0"/>
              <a:t>La política como obra de arte</a:t>
            </a:r>
          </a:p>
          <a:p>
            <a:r>
              <a:rPr lang="es-CO" dirty="0" smtClean="0"/>
              <a:t>La vida es sagrada</a:t>
            </a:r>
          </a:p>
          <a:p>
            <a:r>
              <a:rPr lang="es-CO" dirty="0" smtClean="0"/>
              <a:t>No toda vale</a:t>
            </a:r>
          </a:p>
        </p:txBody>
      </p:sp>
      <p:sp>
        <p:nvSpPr>
          <p:cNvPr id="7" name="CuadroTexto 6"/>
          <p:cNvSpPr txBox="1"/>
          <p:nvPr/>
        </p:nvSpPr>
        <p:spPr>
          <a:xfrm>
            <a:off x="5508241" y="4653136"/>
            <a:ext cx="3600263" cy="92333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s-CO" dirty="0"/>
              <a:t>Con educación todo se puede</a:t>
            </a:r>
          </a:p>
          <a:p>
            <a:r>
              <a:rPr lang="es-CO" dirty="0"/>
              <a:t>Recursos Públicos Recursos </a:t>
            </a:r>
            <a:r>
              <a:rPr lang="es-CO" dirty="0" smtClean="0"/>
              <a:t>Sagrados</a:t>
            </a:r>
            <a:endParaRPr lang="es-CO" dirty="0"/>
          </a:p>
          <a:p>
            <a:r>
              <a:rPr lang="es-CO" dirty="0"/>
              <a:t>Rendición de </a:t>
            </a:r>
            <a:r>
              <a:rPr lang="es-CO" dirty="0" smtClean="0"/>
              <a:t>cuentas</a:t>
            </a:r>
            <a:endParaRPr lang="es-CO" dirty="0"/>
          </a:p>
        </p:txBody>
      </p:sp>
    </p:spTree>
    <p:extLst>
      <p:ext uri="{BB962C8B-B14F-4D97-AF65-F5344CB8AC3E}">
        <p14:creationId xmlns:p14="http://schemas.microsoft.com/office/powerpoint/2010/main" val="11115037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CO" sz="4000" b="1" dirty="0">
                <a:solidFill>
                  <a:srgbClr val="00B050"/>
                </a:solidFill>
              </a:rPr>
              <a:t>Cambio cultural para combatir el machismo</a:t>
            </a:r>
          </a:p>
        </p:txBody>
      </p:sp>
      <p:sp>
        <p:nvSpPr>
          <p:cNvPr id="3" name="Marcador de contenido 2"/>
          <p:cNvSpPr>
            <a:spLocks noGrp="1"/>
          </p:cNvSpPr>
          <p:nvPr>
            <p:ph idx="1"/>
          </p:nvPr>
        </p:nvSpPr>
        <p:spPr/>
        <p:txBody>
          <a:bodyPr>
            <a:normAutofit/>
          </a:bodyPr>
          <a:lstStyle/>
          <a:p>
            <a:pPr marL="0" indent="0">
              <a:buNone/>
            </a:pPr>
            <a:r>
              <a:rPr lang="es-ES_tradnl" dirty="0" smtClean="0"/>
              <a:t>“(…) </a:t>
            </a:r>
            <a:r>
              <a:rPr lang="es-ES_tradnl" dirty="0"/>
              <a:t>Nosotras vivimos distinto a lo que pudieron vivir las mujeres hace 50 años, no se puede negar el avance, lo que pasa es que el avance </a:t>
            </a:r>
            <a:r>
              <a:rPr lang="es-ES_tradnl" dirty="0" smtClean="0"/>
              <a:t>no </a:t>
            </a:r>
            <a:r>
              <a:rPr lang="es-ES_tradnl" dirty="0"/>
              <a:t>ha sido tan profundo, ni tan </a:t>
            </a:r>
            <a:r>
              <a:rPr lang="es-ES_tradnl" dirty="0" smtClean="0"/>
              <a:t>estructural. Hay </a:t>
            </a:r>
            <a:r>
              <a:rPr lang="es-ES_tradnl" dirty="0"/>
              <a:t>que hacer un cambio cultural de fondo ya que lo cultural sigue estructurando las relaciones entre los hombres y las mujeres</a:t>
            </a:r>
            <a:r>
              <a:rPr lang="es-ES_tradnl" dirty="0" smtClean="0"/>
              <a:t>” (Angélica Bernal)</a:t>
            </a:r>
            <a:endParaRPr lang="es-CO" dirty="0"/>
          </a:p>
        </p:txBody>
      </p:sp>
    </p:spTree>
    <p:extLst>
      <p:ext uri="{BB962C8B-B14F-4D97-AF65-F5344CB8AC3E}">
        <p14:creationId xmlns:p14="http://schemas.microsoft.com/office/powerpoint/2010/main" val="1651304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CO" sz="4000" b="1" dirty="0" smtClean="0">
                <a:solidFill>
                  <a:srgbClr val="00B050"/>
                </a:solidFill>
              </a:rPr>
              <a:t>Poder para develar y transformar</a:t>
            </a:r>
            <a:endParaRPr lang="es-CO" sz="4000" b="1" dirty="0">
              <a:solidFill>
                <a:srgbClr val="00B050"/>
              </a:solidFill>
            </a:endParaRPr>
          </a:p>
        </p:txBody>
      </p:sp>
      <p:sp>
        <p:nvSpPr>
          <p:cNvPr id="3" name="Marcador de contenido 2"/>
          <p:cNvSpPr>
            <a:spLocks noGrp="1"/>
          </p:cNvSpPr>
          <p:nvPr>
            <p:ph idx="1"/>
          </p:nvPr>
        </p:nvSpPr>
        <p:spPr/>
        <p:txBody>
          <a:bodyPr>
            <a:normAutofit/>
          </a:bodyPr>
          <a:lstStyle/>
          <a:p>
            <a:pPr marL="0" indent="0">
              <a:buNone/>
            </a:pPr>
            <a:r>
              <a:rPr lang="es-ES_tradnl" dirty="0"/>
              <a:t>Participar en los espacios de poder debe retar a las mujeres a descubrir e incluso develar las contradicciones del poder mismo y su articulación a las estructuras económicas, a las tradiciones culturales, a la construcción de saber, a las relaciones amorosas, incluso a la   manera como hemos construido nuestra </a:t>
            </a:r>
            <a:r>
              <a:rPr lang="es-ES_tradnl" dirty="0" smtClean="0"/>
              <a:t>subjetividad (Juanita Barreto)</a:t>
            </a:r>
            <a:endParaRPr lang="es-CO" dirty="0"/>
          </a:p>
        </p:txBody>
      </p:sp>
    </p:spTree>
    <p:extLst>
      <p:ext uri="{BB962C8B-B14F-4D97-AF65-F5344CB8AC3E}">
        <p14:creationId xmlns:p14="http://schemas.microsoft.com/office/powerpoint/2010/main" val="3322888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CO" sz="4000" b="1" dirty="0" smtClean="0">
                <a:solidFill>
                  <a:srgbClr val="00B050"/>
                </a:solidFill>
              </a:rPr>
              <a:t>Urge rebelarnos</a:t>
            </a:r>
            <a:endParaRPr lang="es-CO" sz="4000" b="1" dirty="0">
              <a:solidFill>
                <a:srgbClr val="00B050"/>
              </a:solidFill>
            </a:endParaRPr>
          </a:p>
        </p:txBody>
      </p:sp>
      <p:sp>
        <p:nvSpPr>
          <p:cNvPr id="3" name="Marcador de contenido 2"/>
          <p:cNvSpPr>
            <a:spLocks noGrp="1"/>
          </p:cNvSpPr>
          <p:nvPr>
            <p:ph idx="1"/>
          </p:nvPr>
        </p:nvSpPr>
        <p:spPr/>
        <p:txBody>
          <a:bodyPr>
            <a:normAutofit fontScale="92500" lnSpcReduction="10000"/>
          </a:bodyPr>
          <a:lstStyle/>
          <a:p>
            <a:pPr marL="0" indent="0">
              <a:buNone/>
            </a:pPr>
            <a:r>
              <a:rPr lang="es-CO" dirty="0"/>
              <a:t>Las mujeres históricamente nos hemos rebelado, la resistencia ha sido uno de los mecanismos de las mujeres para poder sobrevivir a sociedades tan supremamente violentas contra ellas, en lo físico, en lo simbólico y en lo emocional… </a:t>
            </a:r>
            <a:r>
              <a:rPr lang="es-CO" dirty="0" smtClean="0"/>
              <a:t>muchas </a:t>
            </a:r>
            <a:r>
              <a:rPr lang="es-CO" dirty="0"/>
              <a:t>artistas fueron tildadas de locas porque rompieron el estereotipo del arte y  la sexualidad, muchas científicas fueron a la hoguera. </a:t>
            </a:r>
            <a:r>
              <a:rPr lang="es-CO" dirty="0" smtClean="0"/>
              <a:t>(O. Amparo Sánchez)</a:t>
            </a:r>
            <a:endParaRPr lang="es-CO" dirty="0"/>
          </a:p>
        </p:txBody>
      </p:sp>
    </p:spTree>
    <p:extLst>
      <p:ext uri="{BB962C8B-B14F-4D97-AF65-F5344CB8AC3E}">
        <p14:creationId xmlns:p14="http://schemas.microsoft.com/office/powerpoint/2010/main" val="4106161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CO" sz="4000" b="1" dirty="0" smtClean="0">
                <a:solidFill>
                  <a:srgbClr val="00B050"/>
                </a:solidFill>
              </a:rPr>
              <a:t>A desobedecer creativamente</a:t>
            </a:r>
            <a:endParaRPr lang="es-CO" sz="4000" b="1" dirty="0">
              <a:solidFill>
                <a:srgbClr val="00B050"/>
              </a:solidFill>
            </a:endParaRPr>
          </a:p>
        </p:txBody>
      </p:sp>
      <p:sp>
        <p:nvSpPr>
          <p:cNvPr id="3" name="Marcador de contenido 2"/>
          <p:cNvSpPr>
            <a:spLocks noGrp="1"/>
          </p:cNvSpPr>
          <p:nvPr>
            <p:ph idx="1"/>
          </p:nvPr>
        </p:nvSpPr>
        <p:spPr/>
        <p:txBody>
          <a:bodyPr>
            <a:normAutofit/>
          </a:bodyPr>
          <a:lstStyle/>
          <a:p>
            <a:pPr marL="0" indent="0">
              <a:buNone/>
            </a:pPr>
            <a:r>
              <a:rPr lang="es-ES_tradnl" dirty="0"/>
              <a:t>Nosotras tenemos derecho a vivir con alegría, con tiempo libre, tenemos derecho a amar y también a descansar y para eso hay que desobedecer. </a:t>
            </a:r>
            <a:endParaRPr lang="es-ES_tradnl" dirty="0" smtClean="0"/>
          </a:p>
          <a:p>
            <a:pPr marL="0" indent="0">
              <a:buNone/>
            </a:pPr>
            <a:r>
              <a:rPr lang="es-ES_tradnl" dirty="0" smtClean="0"/>
              <a:t>Hay que arrebatarle a la vida y a la sociedad espacios para nuestra libertad</a:t>
            </a:r>
            <a:endParaRPr lang="es-CO" dirty="0"/>
          </a:p>
        </p:txBody>
      </p:sp>
    </p:spTree>
    <p:extLst>
      <p:ext uri="{BB962C8B-B14F-4D97-AF65-F5344CB8AC3E}">
        <p14:creationId xmlns:p14="http://schemas.microsoft.com/office/powerpoint/2010/main" val="3848568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p:cNvGraphicFramePr>
            <a:graphicFrameLocks noGrp="1"/>
          </p:cNvGraphicFramePr>
          <p:nvPr>
            <p:ph idx="1"/>
            <p:extLst>
              <p:ext uri="{D42A27DB-BD31-4B8C-83A1-F6EECF244321}">
                <p14:modId xmlns:p14="http://schemas.microsoft.com/office/powerpoint/2010/main" val="1342758383"/>
              </p:ext>
            </p:extLst>
          </p:nvPr>
        </p:nvGraphicFramePr>
        <p:xfrm>
          <a:off x="0" y="0"/>
          <a:ext cx="9144000" cy="5661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31250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_tradnl" sz="4000" b="1" dirty="0">
                <a:solidFill>
                  <a:srgbClr val="00B050"/>
                </a:solidFill>
              </a:rPr>
              <a:t>Cuando el fin de la guerra significa la paz para las mujeres</a:t>
            </a:r>
            <a:endParaRPr lang="es-CO" sz="4000" b="1" dirty="0">
              <a:solidFill>
                <a:srgbClr val="00B050"/>
              </a:solidFill>
            </a:endParaRPr>
          </a:p>
        </p:txBody>
      </p:sp>
      <p:sp>
        <p:nvSpPr>
          <p:cNvPr id="3" name="Marcador de contenido 2"/>
          <p:cNvSpPr>
            <a:spLocks noGrp="1"/>
          </p:cNvSpPr>
          <p:nvPr>
            <p:ph idx="1"/>
          </p:nvPr>
        </p:nvSpPr>
        <p:spPr/>
        <p:txBody>
          <a:bodyPr>
            <a:normAutofit fontScale="92500"/>
          </a:bodyPr>
          <a:lstStyle/>
          <a:p>
            <a:pPr marL="0" indent="0">
              <a:buNone/>
            </a:pPr>
            <a:r>
              <a:rPr lang="es-ES_tradnl" dirty="0"/>
              <a:t>Necesitamos más mujeres apropiadas de nuestra historia y de nuestra condición, que podamos reconocer y admirar el saber de las otras, sus historias, sus biografías y también sus luchas. </a:t>
            </a:r>
            <a:endParaRPr lang="es-ES_tradnl" dirty="0" smtClean="0"/>
          </a:p>
          <a:p>
            <a:pPr marL="0" indent="0">
              <a:buNone/>
            </a:pPr>
            <a:r>
              <a:rPr lang="es-ES_tradnl" dirty="0"/>
              <a:t>Es necesario reivindicar el feminismo como la posibilidad de avanzar en términos de derechos y no sólo de leyes y reconocer su aporte ético y político en los avances de las mujeres. </a:t>
            </a:r>
            <a:endParaRPr lang="es-CO" dirty="0"/>
          </a:p>
        </p:txBody>
      </p:sp>
    </p:spTree>
    <p:extLst>
      <p:ext uri="{BB962C8B-B14F-4D97-AF65-F5344CB8AC3E}">
        <p14:creationId xmlns:p14="http://schemas.microsoft.com/office/powerpoint/2010/main" val="14038677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_tradnl" sz="4000" b="1" dirty="0">
                <a:solidFill>
                  <a:srgbClr val="00B050"/>
                </a:solidFill>
              </a:rPr>
              <a:t>Cuando el fin de la guerra significa la paz para las mujeres</a:t>
            </a:r>
            <a:endParaRPr lang="es-CO" sz="4000" b="1" dirty="0">
              <a:solidFill>
                <a:srgbClr val="00B050"/>
              </a:solidFill>
            </a:endParaRPr>
          </a:p>
        </p:txBody>
      </p:sp>
      <p:sp>
        <p:nvSpPr>
          <p:cNvPr id="3" name="Marcador de contenido 2"/>
          <p:cNvSpPr>
            <a:spLocks noGrp="1"/>
          </p:cNvSpPr>
          <p:nvPr>
            <p:ph idx="1"/>
          </p:nvPr>
        </p:nvSpPr>
        <p:spPr/>
        <p:txBody>
          <a:bodyPr>
            <a:normAutofit fontScale="92500" lnSpcReduction="20000"/>
          </a:bodyPr>
          <a:lstStyle/>
          <a:p>
            <a:pPr marL="0" indent="0">
              <a:buNone/>
            </a:pPr>
            <a:r>
              <a:rPr lang="es-ES_tradnl" dirty="0"/>
              <a:t>Las mujeres tenemos que trabajar juntas, tomarnos los partidos que en su mayoría son misóginos y democratizarlos, consolidar escuelas de formación política para las mujeres, ampliar los espacios de deliberación y escucha,  develar todas las violencias, visibilizar las situaciones de opresión y subordinación en que viven las mujeres de todos los sectores sociales, los niños, los jóvenes y los hombres pobres y ayudar a erradicar las desigualdades injustas y evitables.   </a:t>
            </a:r>
            <a:endParaRPr lang="es-CO" dirty="0"/>
          </a:p>
        </p:txBody>
      </p:sp>
    </p:spTree>
    <p:extLst>
      <p:ext uri="{BB962C8B-B14F-4D97-AF65-F5344CB8AC3E}">
        <p14:creationId xmlns:p14="http://schemas.microsoft.com/office/powerpoint/2010/main" val="3319368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_tradnl" sz="4000" b="1" dirty="0">
                <a:solidFill>
                  <a:srgbClr val="00B050"/>
                </a:solidFill>
              </a:rPr>
              <a:t>Cuando el fin de la guerra significa la paz para las mujeres</a:t>
            </a:r>
            <a:endParaRPr lang="es-CO" sz="4000" b="1" dirty="0">
              <a:solidFill>
                <a:srgbClr val="00B050"/>
              </a:solidFill>
            </a:endParaRPr>
          </a:p>
        </p:txBody>
      </p:sp>
      <p:sp>
        <p:nvSpPr>
          <p:cNvPr id="3" name="Marcador de contenido 2"/>
          <p:cNvSpPr>
            <a:spLocks noGrp="1"/>
          </p:cNvSpPr>
          <p:nvPr>
            <p:ph idx="1"/>
          </p:nvPr>
        </p:nvSpPr>
        <p:spPr/>
        <p:txBody>
          <a:bodyPr>
            <a:normAutofit fontScale="85000" lnSpcReduction="10000"/>
          </a:bodyPr>
          <a:lstStyle/>
          <a:p>
            <a:pPr marL="0" indent="0">
              <a:buNone/>
            </a:pPr>
            <a:r>
              <a:rPr lang="es-ES_tradnl" dirty="0" smtClean="0"/>
              <a:t>Si </a:t>
            </a:r>
            <a:r>
              <a:rPr lang="es-ES_tradnl" dirty="0"/>
              <a:t>la guerra sigue siendo una opción para ocupar territorios, para apoderarse de </a:t>
            </a:r>
            <a:r>
              <a:rPr lang="es-ES_tradnl" dirty="0" smtClean="0"/>
              <a:t>lugares. Si </a:t>
            </a:r>
            <a:r>
              <a:rPr lang="es-ES_tradnl" dirty="0"/>
              <a:t>la guerra sigue siendo la máquina que impone decisiones, </a:t>
            </a:r>
            <a:r>
              <a:rPr lang="es-ES_tradnl" dirty="0" smtClean="0"/>
              <a:t>seguirá </a:t>
            </a:r>
            <a:r>
              <a:rPr lang="es-ES_tradnl" dirty="0"/>
              <a:t>siendo atractiva sobre todo para el 90% de hombres que son los guerreros.  </a:t>
            </a:r>
            <a:endParaRPr lang="es-ES_tradnl" dirty="0" smtClean="0"/>
          </a:p>
          <a:p>
            <a:pPr marL="0" indent="0">
              <a:buNone/>
            </a:pPr>
            <a:r>
              <a:rPr lang="es-ES_tradnl" dirty="0" smtClean="0"/>
              <a:t>La guerra </a:t>
            </a:r>
            <a:r>
              <a:rPr lang="es-ES_tradnl" dirty="0"/>
              <a:t>es una prolongación de ese orden </a:t>
            </a:r>
            <a:r>
              <a:rPr lang="es-ES_tradnl" dirty="0" smtClean="0"/>
              <a:t>patriarcal,  autoritario</a:t>
            </a:r>
            <a:r>
              <a:rPr lang="es-ES_tradnl" dirty="0"/>
              <a:t>, que </a:t>
            </a:r>
            <a:r>
              <a:rPr lang="es-ES_tradnl" dirty="0" smtClean="0"/>
              <a:t>controla y se </a:t>
            </a:r>
            <a:r>
              <a:rPr lang="es-ES_tradnl" dirty="0"/>
              <a:t>apodera </a:t>
            </a:r>
            <a:r>
              <a:rPr lang="es-ES_tradnl" dirty="0" smtClean="0"/>
              <a:t>de nuestro cuerpo.</a:t>
            </a:r>
          </a:p>
          <a:p>
            <a:pPr marL="0" indent="0">
              <a:buNone/>
            </a:pPr>
            <a:r>
              <a:rPr lang="es-ES_tradnl" dirty="0" smtClean="0"/>
              <a:t>El </a:t>
            </a:r>
            <a:r>
              <a:rPr lang="es-ES_tradnl" dirty="0"/>
              <a:t>cuerpo de las mujeres </a:t>
            </a:r>
            <a:r>
              <a:rPr lang="es-ES_tradnl" dirty="0" smtClean="0"/>
              <a:t>debe ser la </a:t>
            </a:r>
            <a:r>
              <a:rPr lang="es-ES_tradnl" dirty="0"/>
              <a:t>mayor reserva ética para salir de esta </a:t>
            </a:r>
            <a:r>
              <a:rPr lang="es-ES_tradnl" dirty="0" smtClean="0"/>
              <a:t>guerra, a partir de las </a:t>
            </a:r>
            <a:r>
              <a:rPr lang="es-ES_tradnl" dirty="0"/>
              <a:t>prácticas de cuidado de la vida de </a:t>
            </a:r>
            <a:r>
              <a:rPr lang="es-ES_tradnl" dirty="0" smtClean="0"/>
              <a:t>nosotras.   </a:t>
            </a:r>
            <a:endParaRPr lang="es-CO" dirty="0"/>
          </a:p>
        </p:txBody>
      </p:sp>
    </p:spTree>
    <p:extLst>
      <p:ext uri="{BB962C8B-B14F-4D97-AF65-F5344CB8AC3E}">
        <p14:creationId xmlns:p14="http://schemas.microsoft.com/office/powerpoint/2010/main" val="30229840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_tradnl" sz="4000" b="1" dirty="0">
                <a:solidFill>
                  <a:srgbClr val="00B050"/>
                </a:solidFill>
              </a:rPr>
              <a:t>Cuando el fin de la guerra significa la paz para las mujeres</a:t>
            </a:r>
            <a:endParaRPr lang="es-CO" sz="4000" b="1" dirty="0">
              <a:solidFill>
                <a:srgbClr val="00B050"/>
              </a:solidFill>
            </a:endParaRPr>
          </a:p>
        </p:txBody>
      </p:sp>
      <p:sp>
        <p:nvSpPr>
          <p:cNvPr id="3" name="Marcador de contenido 2"/>
          <p:cNvSpPr>
            <a:spLocks noGrp="1"/>
          </p:cNvSpPr>
          <p:nvPr>
            <p:ph idx="1"/>
          </p:nvPr>
        </p:nvSpPr>
        <p:spPr/>
        <p:txBody>
          <a:bodyPr>
            <a:normAutofit lnSpcReduction="10000"/>
          </a:bodyPr>
          <a:lstStyle/>
          <a:p>
            <a:pPr marL="0" indent="0">
              <a:buNone/>
            </a:pPr>
            <a:r>
              <a:rPr lang="es-ES_tradnl" dirty="0"/>
              <a:t>Hay cientos de experiencias de mujeres que renunciaron a la venganza y están dispuestas a apostarle a la paz.  Las prácticas de resistencia de las mujeres en el Valle del Sinú, en el Caribe colombiano, en el nororiente antioqueño, en el Cauca, son una reserva ética fundamental para la paz. </a:t>
            </a:r>
            <a:endParaRPr lang="es-ES_tradnl" dirty="0" smtClean="0"/>
          </a:p>
          <a:p>
            <a:pPr marL="0" indent="0">
              <a:buNone/>
            </a:pPr>
            <a:r>
              <a:rPr lang="es-ES_tradnl" dirty="0" smtClean="0"/>
              <a:t>Caso de María </a:t>
            </a:r>
            <a:r>
              <a:rPr lang="es-ES_tradnl" dirty="0"/>
              <a:t>Z</a:t>
            </a:r>
            <a:r>
              <a:rPr lang="es-ES_tradnl" dirty="0" smtClean="0"/>
              <a:t>abala. Valle </a:t>
            </a:r>
            <a:r>
              <a:rPr lang="es-ES_tradnl" dirty="0"/>
              <a:t>E</a:t>
            </a:r>
            <a:r>
              <a:rPr lang="es-ES_tradnl" dirty="0" smtClean="0"/>
              <a:t>ncantado</a:t>
            </a:r>
            <a:endParaRPr lang="es-CO" dirty="0"/>
          </a:p>
        </p:txBody>
      </p:sp>
    </p:spTree>
    <p:extLst>
      <p:ext uri="{BB962C8B-B14F-4D97-AF65-F5344CB8AC3E}">
        <p14:creationId xmlns:p14="http://schemas.microsoft.com/office/powerpoint/2010/main" val="37623152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_tradnl" sz="4000" b="1" dirty="0" smtClean="0">
                <a:solidFill>
                  <a:srgbClr val="00B050"/>
                </a:solidFill>
              </a:rPr>
              <a:t>A manera de conclusión</a:t>
            </a:r>
            <a:endParaRPr lang="es-CO" sz="4000" b="1" dirty="0">
              <a:solidFill>
                <a:srgbClr val="00B050"/>
              </a:solidFill>
            </a:endParaRPr>
          </a:p>
        </p:txBody>
      </p:sp>
      <p:sp>
        <p:nvSpPr>
          <p:cNvPr id="3" name="Marcador de contenido 2"/>
          <p:cNvSpPr>
            <a:spLocks noGrp="1"/>
          </p:cNvSpPr>
          <p:nvPr>
            <p:ph idx="1"/>
          </p:nvPr>
        </p:nvSpPr>
        <p:spPr/>
        <p:txBody>
          <a:bodyPr>
            <a:normAutofit fontScale="92500" lnSpcReduction="10000"/>
          </a:bodyPr>
          <a:lstStyle/>
          <a:p>
            <a:pPr marL="0" indent="0">
              <a:buNone/>
            </a:pPr>
            <a:r>
              <a:rPr lang="es-CO" dirty="0"/>
              <a:t>Hace rato los hombres dilapidaron su oportunidad en el poder, nos corresponde ahora a las mujeres, quienes hemos venido gestando la mayor revolución pacífica del último siglo, acceder a este poder, no como salvadoras del mundo, ni más faltaba que ahora tengamos que arreglar lo que por tanto tiempo muchos han hecho mal, sino desde nuestra condición de ciudadanas comprometidas con la vida y el cuidado del planeta.</a:t>
            </a:r>
          </a:p>
        </p:txBody>
      </p:sp>
    </p:spTree>
    <p:extLst>
      <p:ext uri="{BB962C8B-B14F-4D97-AF65-F5344CB8AC3E}">
        <p14:creationId xmlns:p14="http://schemas.microsoft.com/office/powerpoint/2010/main" val="24011993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solidFill>
                  <a:srgbClr val="00B050"/>
                </a:solidFill>
              </a:rPr>
              <a:t>Mi experiencia en un espacio machista y excluyente</a:t>
            </a:r>
            <a:endParaRPr lang="es-MX" b="1" dirty="0">
              <a:solidFill>
                <a:srgbClr val="00B050"/>
              </a:solidFill>
            </a:endParaRPr>
          </a:p>
        </p:txBody>
      </p:sp>
      <p:sp>
        <p:nvSpPr>
          <p:cNvPr id="3" name="2 Marcador de contenido"/>
          <p:cNvSpPr>
            <a:spLocks noGrp="1"/>
          </p:cNvSpPr>
          <p:nvPr>
            <p:ph idx="1"/>
          </p:nvPr>
        </p:nvSpPr>
        <p:spPr/>
        <p:txBody>
          <a:bodyPr>
            <a:normAutofit fontScale="85000" lnSpcReduction="20000"/>
          </a:bodyPr>
          <a:lstStyle/>
          <a:p>
            <a:r>
              <a:rPr lang="es-ES" dirty="0"/>
              <a:t>Llegué </a:t>
            </a:r>
            <a:r>
              <a:rPr lang="es-ES" dirty="0" smtClean="0"/>
              <a:t>al Congreso </a:t>
            </a:r>
            <a:r>
              <a:rPr lang="es-ES" dirty="0"/>
              <a:t>con mucha dificultad, </a:t>
            </a:r>
            <a:r>
              <a:rPr lang="es-ES" dirty="0" smtClean="0"/>
              <a:t>me </a:t>
            </a:r>
            <a:r>
              <a:rPr lang="es-ES" dirty="0"/>
              <a:t>costó </a:t>
            </a:r>
            <a:r>
              <a:rPr lang="es-ES" dirty="0" smtClean="0"/>
              <a:t>el primer semestre … </a:t>
            </a:r>
            <a:r>
              <a:rPr lang="es-ES" dirty="0"/>
              <a:t>me quebré porque era un escenario muy duro, muy competido, pero no desde reglas claras, sino desde la </a:t>
            </a:r>
            <a:r>
              <a:rPr lang="es-ES" dirty="0" smtClean="0"/>
              <a:t>individualidad, “el atajo” </a:t>
            </a:r>
            <a:r>
              <a:rPr lang="es-ES" dirty="0"/>
              <a:t>y el oportunismo. Era un asunto de llegar y obedecer y me negué a obedecer por que sí. </a:t>
            </a:r>
            <a:endParaRPr lang="es-ES" dirty="0" smtClean="0"/>
          </a:p>
          <a:p>
            <a:r>
              <a:rPr lang="es-ES" dirty="0" smtClean="0"/>
              <a:t>Este escenario a su vez es fascinante </a:t>
            </a:r>
            <a:r>
              <a:rPr lang="es-ES" dirty="0"/>
              <a:t>y la invitación es a que muchas mujeres lleguemos a los lugares donde nuestras voces sean escuchadas </a:t>
            </a:r>
            <a:r>
              <a:rPr lang="es-ES" dirty="0" smtClean="0"/>
              <a:t>para transformarlo. </a:t>
            </a:r>
          </a:p>
          <a:p>
            <a:r>
              <a:rPr lang="es-ES" dirty="0" smtClean="0"/>
              <a:t>Hay </a:t>
            </a:r>
            <a:r>
              <a:rPr lang="es-ES" dirty="0"/>
              <a:t>que insistir, persistir y resistir creativa y </a:t>
            </a:r>
            <a:r>
              <a:rPr lang="es-ES" dirty="0" smtClean="0"/>
              <a:t>colectivamente…Hablo desde mi experiencia </a:t>
            </a:r>
            <a:endParaRPr lang="es-CO" dirty="0"/>
          </a:p>
          <a:p>
            <a:endParaRPr lang="es-ES" dirty="0" smtClean="0"/>
          </a:p>
          <a:p>
            <a:endParaRPr lang="es-MX" dirty="0"/>
          </a:p>
        </p:txBody>
      </p:sp>
    </p:spTree>
    <p:extLst>
      <p:ext uri="{BB962C8B-B14F-4D97-AF65-F5344CB8AC3E}">
        <p14:creationId xmlns:p14="http://schemas.microsoft.com/office/powerpoint/2010/main" val="40410670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Autofit/>
          </a:bodyPr>
          <a:lstStyle/>
          <a:p>
            <a:r>
              <a:rPr lang="es-ES_tradnl" sz="4000" b="1" dirty="0" smtClean="0">
                <a:solidFill>
                  <a:srgbClr val="00B050"/>
                </a:solidFill>
              </a:rPr>
              <a:t>Gracias</a:t>
            </a:r>
            <a:endParaRPr lang="es-CO" sz="4000" b="1" dirty="0">
              <a:solidFill>
                <a:srgbClr val="00B050"/>
              </a:solidFill>
            </a:endParaRPr>
          </a:p>
        </p:txBody>
      </p:sp>
      <p:sp>
        <p:nvSpPr>
          <p:cNvPr id="4" name="3 Subtítulo"/>
          <p:cNvSpPr>
            <a:spLocks noGrp="1"/>
          </p:cNvSpPr>
          <p:nvPr>
            <p:ph type="subTitle" idx="1"/>
          </p:nvPr>
        </p:nvSpPr>
        <p:spPr/>
        <p:txBody>
          <a:bodyPr/>
          <a:lstStyle/>
          <a:p>
            <a:endParaRPr lang="es-CO"/>
          </a:p>
        </p:txBody>
      </p:sp>
    </p:spTree>
    <p:extLst>
      <p:ext uri="{BB962C8B-B14F-4D97-AF65-F5344CB8AC3E}">
        <p14:creationId xmlns:p14="http://schemas.microsoft.com/office/powerpoint/2010/main" val="2275207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p:cNvGraphicFramePr>
            <a:graphicFrameLocks noGrp="1"/>
          </p:cNvGraphicFramePr>
          <p:nvPr>
            <p:ph idx="1"/>
            <p:extLst>
              <p:ext uri="{D42A27DB-BD31-4B8C-83A1-F6EECF244321}">
                <p14:modId xmlns:p14="http://schemas.microsoft.com/office/powerpoint/2010/main" val="4034193165"/>
              </p:ext>
            </p:extLst>
          </p:nvPr>
        </p:nvGraphicFramePr>
        <p:xfrm>
          <a:off x="0" y="0"/>
          <a:ext cx="9144000" cy="5661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3299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p:cNvGraphicFramePr>
            <a:graphicFrameLocks noGrp="1"/>
          </p:cNvGraphicFramePr>
          <p:nvPr>
            <p:ph idx="1"/>
            <p:extLst>
              <p:ext uri="{D42A27DB-BD31-4B8C-83A1-F6EECF244321}">
                <p14:modId xmlns:p14="http://schemas.microsoft.com/office/powerpoint/2010/main" val="3181652494"/>
              </p:ext>
            </p:extLst>
          </p:nvPr>
        </p:nvGraphicFramePr>
        <p:xfrm>
          <a:off x="0" y="0"/>
          <a:ext cx="9144000" cy="5661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7337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k43.kn3.net/taringa/3/8/2/0/8/7/1/cardagra/03B.jpg?230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3171756"/>
            <a:ext cx="2195736" cy="2633508"/>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ctrTitle"/>
          </p:nvPr>
        </p:nvSpPr>
        <p:spPr>
          <a:xfrm>
            <a:off x="755576" y="1196752"/>
            <a:ext cx="7772400" cy="1470025"/>
          </a:xfrm>
        </p:spPr>
        <p:txBody>
          <a:bodyPr>
            <a:noAutofit/>
          </a:bodyPr>
          <a:lstStyle/>
          <a:p>
            <a:r>
              <a:rPr lang="es-CO" sz="4000" b="1" dirty="0" smtClean="0">
                <a:solidFill>
                  <a:srgbClr val="00B050"/>
                </a:solidFill>
              </a:rPr>
              <a:t>La revolución empieza en el hogar</a:t>
            </a:r>
            <a:endParaRPr lang="es-CO" sz="4000" b="1" dirty="0">
              <a:solidFill>
                <a:srgbClr val="00B050"/>
              </a:solidFill>
            </a:endParaRPr>
          </a:p>
        </p:txBody>
      </p:sp>
      <p:sp>
        <p:nvSpPr>
          <p:cNvPr id="3" name="Marcador de contenido 2"/>
          <p:cNvSpPr>
            <a:spLocks noGrp="1"/>
          </p:cNvSpPr>
          <p:nvPr>
            <p:ph type="subTitle" idx="1"/>
          </p:nvPr>
        </p:nvSpPr>
        <p:spPr>
          <a:xfrm>
            <a:off x="395536" y="3612210"/>
            <a:ext cx="6400800" cy="1752600"/>
          </a:xfrm>
        </p:spPr>
        <p:txBody>
          <a:bodyPr>
            <a:normAutofit/>
          </a:bodyPr>
          <a:lstStyle/>
          <a:p>
            <a:pPr algn="just"/>
            <a:r>
              <a:rPr lang="es-CO" sz="2400" dirty="0" smtClean="0">
                <a:solidFill>
                  <a:schemeClr val="tx1"/>
                </a:solidFill>
              </a:rPr>
              <a:t>Revolucionar el espacio privado para transformar el espació público y el mundo político</a:t>
            </a:r>
          </a:p>
          <a:p>
            <a:pPr algn="just"/>
            <a:endParaRPr lang="es-CO" sz="2400" dirty="0" smtClean="0">
              <a:solidFill>
                <a:schemeClr val="tx1"/>
              </a:solidFill>
            </a:endParaRPr>
          </a:p>
          <a:p>
            <a:pPr algn="just"/>
            <a:r>
              <a:rPr lang="es-CO" sz="2400" dirty="0" smtClean="0">
                <a:solidFill>
                  <a:schemeClr val="tx1"/>
                </a:solidFill>
              </a:rPr>
              <a:t>De allí emerge la luz de lo público</a:t>
            </a:r>
            <a:endParaRPr lang="es-CO" sz="2400" dirty="0">
              <a:solidFill>
                <a:schemeClr val="tx1"/>
              </a:solidFill>
            </a:endParaRPr>
          </a:p>
          <a:p>
            <a:pPr algn="just"/>
            <a:endParaRPr lang="es-CO" sz="2400" dirty="0" smtClean="0">
              <a:solidFill>
                <a:schemeClr val="tx1"/>
              </a:solidFill>
            </a:endParaRPr>
          </a:p>
          <a:p>
            <a:pPr algn="just"/>
            <a:endParaRPr lang="es-CO" sz="2400" dirty="0">
              <a:solidFill>
                <a:schemeClr val="tx1"/>
              </a:solidFill>
            </a:endParaRPr>
          </a:p>
        </p:txBody>
      </p:sp>
    </p:spTree>
    <p:extLst>
      <p:ext uri="{BB962C8B-B14F-4D97-AF65-F5344CB8AC3E}">
        <p14:creationId xmlns:p14="http://schemas.microsoft.com/office/powerpoint/2010/main" val="3472312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k43.kn3.net/taringa/3/8/2/0/8/7/1/cardagra/03B.jpg?230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3171756"/>
            <a:ext cx="2195736" cy="2633508"/>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p:txBody>
          <a:bodyPr>
            <a:noAutofit/>
          </a:bodyPr>
          <a:lstStyle/>
          <a:p>
            <a:r>
              <a:rPr lang="es-CO" sz="4000" b="1" dirty="0" smtClean="0">
                <a:solidFill>
                  <a:srgbClr val="00B050"/>
                </a:solidFill>
              </a:rPr>
              <a:t>La revolución empieza en el hogar</a:t>
            </a:r>
            <a:endParaRPr lang="es-CO" sz="4000" b="1" dirty="0">
              <a:solidFill>
                <a:srgbClr val="00B050"/>
              </a:solidFill>
            </a:endParaRPr>
          </a:p>
        </p:txBody>
      </p:sp>
      <p:sp>
        <p:nvSpPr>
          <p:cNvPr id="3" name="Marcador de contenido 2"/>
          <p:cNvSpPr>
            <a:spLocks noGrp="1"/>
          </p:cNvSpPr>
          <p:nvPr>
            <p:ph idx="1"/>
          </p:nvPr>
        </p:nvSpPr>
        <p:spPr/>
        <p:txBody>
          <a:bodyPr>
            <a:normAutofit fontScale="85000" lnSpcReduction="20000"/>
          </a:bodyPr>
          <a:lstStyle/>
          <a:p>
            <a:r>
              <a:rPr lang="es-CO" dirty="0" smtClean="0"/>
              <a:t>Los roles hay que transfórmalos</a:t>
            </a:r>
          </a:p>
          <a:p>
            <a:r>
              <a:rPr lang="es-CO" dirty="0" smtClean="0"/>
              <a:t>Hay que reconocer el trabajo doméstico que es invisible y sostiene el país: 20 puntos del PIB que son 120 billones de pesos.</a:t>
            </a:r>
          </a:p>
          <a:p>
            <a:r>
              <a:rPr lang="es-ES" dirty="0"/>
              <a:t>El 90% de las mujeres trabaja 6 horas diarias </a:t>
            </a:r>
            <a:r>
              <a:rPr lang="es-ES" dirty="0">
                <a:solidFill>
                  <a:schemeClr val="bg1"/>
                </a:solidFill>
              </a:rPr>
              <a:t>en esta </a:t>
            </a:r>
            <a:r>
              <a:rPr lang="es-ES" dirty="0"/>
              <a:t>actividad, mientras que el 60% de hombres </a:t>
            </a:r>
            <a:r>
              <a:rPr lang="es-ES" dirty="0">
                <a:solidFill>
                  <a:schemeClr val="bg1"/>
                </a:solidFill>
              </a:rPr>
              <a:t>solamente </a:t>
            </a:r>
            <a:r>
              <a:rPr lang="es-ES" dirty="0" smtClean="0"/>
              <a:t>dos</a:t>
            </a:r>
          </a:p>
          <a:p>
            <a:r>
              <a:rPr lang="es-ES" dirty="0"/>
              <a:t>Estas cargas que soportan las mujeres impli</a:t>
            </a:r>
            <a:r>
              <a:rPr lang="es-ES" dirty="0">
                <a:solidFill>
                  <a:schemeClr val="bg1"/>
                </a:solidFill>
              </a:rPr>
              <a:t>can que </a:t>
            </a:r>
            <a:r>
              <a:rPr lang="es-ES" dirty="0"/>
              <a:t>deban vivir triple jornada y que no tengan e</a:t>
            </a:r>
            <a:r>
              <a:rPr lang="es-ES" dirty="0">
                <a:solidFill>
                  <a:schemeClr val="bg1"/>
                </a:solidFill>
              </a:rPr>
              <a:t>spacios</a:t>
            </a:r>
            <a:r>
              <a:rPr lang="es-ES" dirty="0"/>
              <a:t> para el ocio, la recreación y menos para el e</a:t>
            </a:r>
            <a:r>
              <a:rPr lang="es-ES" dirty="0">
                <a:solidFill>
                  <a:schemeClr val="bg1"/>
                </a:solidFill>
              </a:rPr>
              <a:t>jercicio de </a:t>
            </a:r>
            <a:r>
              <a:rPr lang="es-ES" dirty="0"/>
              <a:t>la política. </a:t>
            </a:r>
            <a:endParaRPr lang="es-CO" dirty="0"/>
          </a:p>
          <a:p>
            <a:endParaRPr lang="es-CO" dirty="0" smtClean="0"/>
          </a:p>
          <a:p>
            <a:endParaRPr lang="es-CO" dirty="0"/>
          </a:p>
        </p:txBody>
      </p:sp>
    </p:spTree>
    <p:extLst>
      <p:ext uri="{BB962C8B-B14F-4D97-AF65-F5344CB8AC3E}">
        <p14:creationId xmlns:p14="http://schemas.microsoft.com/office/powerpoint/2010/main" val="16393581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api.ning.com/files/Jpj0440XsvSUVrXesX5*jswlToAdRBSFdTpptDxbavciH4v8sNqavyte-UddpHkwBcP0WwXv*S1DqdTwaxQsjx-eNIj6cCKG/AnaTeresaFernandez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64908" y="3826622"/>
            <a:ext cx="2379092" cy="1986427"/>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p:txBody>
          <a:bodyPr>
            <a:noAutofit/>
          </a:bodyPr>
          <a:lstStyle/>
          <a:p>
            <a:r>
              <a:rPr lang="es-CO" sz="4000" b="1" dirty="0" smtClean="0">
                <a:solidFill>
                  <a:srgbClr val="00B050"/>
                </a:solidFill>
              </a:rPr>
              <a:t>Hay que eliminar la división sexual del trabajo</a:t>
            </a:r>
            <a:endParaRPr lang="es-CO" sz="4000" b="1" dirty="0">
              <a:solidFill>
                <a:srgbClr val="00B050"/>
              </a:solidFill>
            </a:endParaRPr>
          </a:p>
        </p:txBody>
      </p:sp>
      <p:sp>
        <p:nvSpPr>
          <p:cNvPr id="3" name="Marcador de contenido 2"/>
          <p:cNvSpPr>
            <a:spLocks noGrp="1"/>
          </p:cNvSpPr>
          <p:nvPr>
            <p:ph idx="1"/>
          </p:nvPr>
        </p:nvSpPr>
        <p:spPr/>
        <p:txBody>
          <a:bodyPr>
            <a:normAutofit/>
          </a:bodyPr>
          <a:lstStyle/>
          <a:p>
            <a:pPr marL="0" indent="0">
              <a:buNone/>
            </a:pPr>
            <a:r>
              <a:rPr lang="es-ES_tradnl" dirty="0" smtClean="0"/>
              <a:t>En estructura </a:t>
            </a:r>
            <a:r>
              <a:rPr lang="es-ES_tradnl" dirty="0"/>
              <a:t>productiva de este </a:t>
            </a:r>
            <a:r>
              <a:rPr lang="es-ES_tradnl" dirty="0" smtClean="0"/>
              <a:t>país hombres </a:t>
            </a:r>
            <a:r>
              <a:rPr lang="es-ES_tradnl" dirty="0"/>
              <a:t>están en </a:t>
            </a:r>
            <a:r>
              <a:rPr lang="es-ES_tradnl" dirty="0" smtClean="0"/>
              <a:t>áreas </a:t>
            </a:r>
            <a:r>
              <a:rPr lang="es-ES_tradnl" dirty="0"/>
              <a:t>de mayor acumulación de capital y de mayor desarrollo </a:t>
            </a:r>
            <a:r>
              <a:rPr lang="es-ES_tradnl" dirty="0" smtClean="0"/>
              <a:t>tecnológico. Mujeres estamos </a:t>
            </a:r>
            <a:r>
              <a:rPr lang="es-ES_tradnl" dirty="0"/>
              <a:t>en la economía terciaria, el sector educativo y actividades derivadas del </a:t>
            </a:r>
            <a:r>
              <a:rPr lang="es-ES_tradnl" dirty="0" smtClean="0"/>
              <a:t>        cuidado</a:t>
            </a:r>
            <a:endParaRPr lang="es-CO" dirty="0"/>
          </a:p>
          <a:p>
            <a:endParaRPr lang="es-CO" dirty="0" smtClean="0"/>
          </a:p>
          <a:p>
            <a:endParaRPr lang="es-CO" dirty="0"/>
          </a:p>
        </p:txBody>
      </p:sp>
    </p:spTree>
    <p:extLst>
      <p:ext uri="{BB962C8B-B14F-4D97-AF65-F5344CB8AC3E}">
        <p14:creationId xmlns:p14="http://schemas.microsoft.com/office/powerpoint/2010/main" val="11009294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90264"/>
            <a:ext cx="8229600" cy="1143000"/>
          </a:xfrm>
        </p:spPr>
        <p:txBody>
          <a:bodyPr>
            <a:noAutofit/>
          </a:bodyPr>
          <a:lstStyle/>
          <a:p>
            <a:r>
              <a:rPr lang="es-CO" sz="3200" b="1" dirty="0" smtClean="0">
                <a:solidFill>
                  <a:srgbClr val="00B050"/>
                </a:solidFill>
              </a:rPr>
              <a:t>Hay que eliminar la división sexual del trabajo</a:t>
            </a:r>
            <a:endParaRPr lang="es-CO" sz="3200" b="1" dirty="0">
              <a:solidFill>
                <a:srgbClr val="00B050"/>
              </a:solidFill>
            </a:endParaRPr>
          </a:p>
        </p:txBody>
      </p:sp>
      <p:sp>
        <p:nvSpPr>
          <p:cNvPr id="3" name="Marcador de contenido 2"/>
          <p:cNvSpPr>
            <a:spLocks noGrp="1"/>
          </p:cNvSpPr>
          <p:nvPr>
            <p:ph idx="1"/>
          </p:nvPr>
        </p:nvSpPr>
        <p:spPr>
          <a:xfrm>
            <a:off x="323528" y="1628800"/>
            <a:ext cx="8229600" cy="4061048"/>
          </a:xfrm>
        </p:spPr>
        <p:txBody>
          <a:bodyPr>
            <a:normAutofit/>
          </a:bodyPr>
          <a:lstStyle/>
          <a:p>
            <a:endParaRPr lang="es-CO" dirty="0" smtClean="0"/>
          </a:p>
          <a:p>
            <a:endParaRPr lang="es-CO" dirty="0"/>
          </a:p>
        </p:txBody>
      </p:sp>
      <p:pic>
        <p:nvPicPr>
          <p:cNvPr id="3074" name="Picture 2" descr="http://2.bp.blogspot.com/_Me8Y01sDD4g/TJJtvmOnQZI/AAAAAAAAAHU/QCi1wNXbHfw/s1600/Ana-Teresa-Fernandez-Press-1-Press-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5676" y="1052736"/>
            <a:ext cx="5832648" cy="43628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90297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1760</Words>
  <Application>Microsoft Office PowerPoint</Application>
  <PresentationFormat>Presentación en pantalla (4:3)</PresentationFormat>
  <Paragraphs>102</Paragraphs>
  <Slides>30</Slides>
  <Notes>0</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Tema de Office</vt:lpstr>
      <vt:lpstr>Las mujeres, juntas,  podemos romper los techos de cristal</vt:lpstr>
      <vt:lpstr>Llegué al congreso de la mano de  A. Mockus y la Ola Verde</vt:lpstr>
      <vt:lpstr>Mi experiencia en un espacio machista y excluyente</vt:lpstr>
      <vt:lpstr>Presentación de PowerPoint</vt:lpstr>
      <vt:lpstr>Presentación de PowerPoint</vt:lpstr>
      <vt:lpstr>La revolución empieza en el hogar</vt:lpstr>
      <vt:lpstr>La revolución empieza en el hogar</vt:lpstr>
      <vt:lpstr>Hay que eliminar la división sexual del trabajo</vt:lpstr>
      <vt:lpstr>Hay que eliminar la división sexual del trabajo</vt:lpstr>
      <vt:lpstr>Hay que eliminar la división sexual del trabajo</vt:lpstr>
      <vt:lpstr>Hay que eliminar la división sexual del trabajo</vt:lpstr>
      <vt:lpstr>Hacía una cultura del cuidado desde el feminismo</vt:lpstr>
      <vt:lpstr>Del odio hacía el re conocimiento</vt:lpstr>
      <vt:lpstr>Presentación de PowerPoint</vt:lpstr>
      <vt:lpstr>Historia de pobreza y exclusión</vt:lpstr>
      <vt:lpstr>Presentación de PowerPoint</vt:lpstr>
      <vt:lpstr>Un poder a medida del patriarcado</vt:lpstr>
      <vt:lpstr>¿Queremos las mujeres acceder al poder construido a la medida de los varones?  ¡NO!</vt:lpstr>
      <vt:lpstr>Presentación de PowerPoint</vt:lpstr>
      <vt:lpstr>Cambio cultural para combatir el machismo</vt:lpstr>
      <vt:lpstr>Poder para develar y transformar</vt:lpstr>
      <vt:lpstr>Urge rebelarnos</vt:lpstr>
      <vt:lpstr>A desobedecer creativamente</vt:lpstr>
      <vt:lpstr>Presentación de PowerPoint</vt:lpstr>
      <vt:lpstr>Cuando el fin de la guerra significa la paz para las mujeres</vt:lpstr>
      <vt:lpstr>Cuando el fin de la guerra significa la paz para las mujeres</vt:lpstr>
      <vt:lpstr>Cuando el fin de la guerra significa la paz para las mujeres</vt:lpstr>
      <vt:lpstr>Cuando el fin de la guerra significa la paz para las mujeres</vt:lpstr>
      <vt:lpstr>A manera de conclusión</vt:lpstr>
      <vt:lpstr>Gracias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dc:creator>
  <cp:lastModifiedBy>lenovo</cp:lastModifiedBy>
  <cp:revision>38</cp:revision>
  <dcterms:created xsi:type="dcterms:W3CDTF">2014-07-30T17:33:32Z</dcterms:created>
  <dcterms:modified xsi:type="dcterms:W3CDTF">2014-08-21T07:03:56Z</dcterms:modified>
</cp:coreProperties>
</file>