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26" r:id="rId2"/>
    <p:sldId id="421" r:id="rId3"/>
    <p:sldId id="477" r:id="rId4"/>
    <p:sldId id="482" r:id="rId5"/>
    <p:sldId id="483" r:id="rId6"/>
    <p:sldId id="485" r:id="rId7"/>
    <p:sldId id="508" r:id="rId8"/>
    <p:sldId id="509" r:id="rId9"/>
    <p:sldId id="486" r:id="rId10"/>
    <p:sldId id="504" r:id="rId11"/>
    <p:sldId id="484" r:id="rId12"/>
    <p:sldId id="505" r:id="rId13"/>
    <p:sldId id="469" r:id="rId14"/>
    <p:sldId id="478" r:id="rId15"/>
    <p:sldId id="487" r:id="rId16"/>
    <p:sldId id="488" r:id="rId17"/>
    <p:sldId id="481" r:id="rId18"/>
    <p:sldId id="489" r:id="rId19"/>
    <p:sldId id="497" r:id="rId20"/>
    <p:sldId id="490" r:id="rId21"/>
    <p:sldId id="498" r:id="rId22"/>
    <p:sldId id="491" r:id="rId23"/>
    <p:sldId id="499" r:id="rId24"/>
    <p:sldId id="492" r:id="rId25"/>
    <p:sldId id="501" r:id="rId26"/>
    <p:sldId id="493" r:id="rId27"/>
    <p:sldId id="506" r:id="rId28"/>
    <p:sldId id="500" r:id="rId29"/>
    <p:sldId id="494" r:id="rId30"/>
    <p:sldId id="507" r:id="rId31"/>
    <p:sldId id="502" r:id="rId32"/>
    <p:sldId id="495" r:id="rId33"/>
    <p:sldId id="503" r:id="rId3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8000"/>
    <a:srgbClr val="33CC33"/>
    <a:srgbClr val="006600"/>
    <a:srgbClr val="CC00CC"/>
    <a:srgbClr val="660066"/>
    <a:srgbClr val="66FF99"/>
    <a:srgbClr val="66FF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89341" autoAdjust="0"/>
  </p:normalViewPr>
  <p:slideViewPr>
    <p:cSldViewPr snapToGrid="0" snapToObjects="1">
      <p:cViewPr>
        <p:scale>
          <a:sx n="40" d="100"/>
          <a:sy n="40" d="100"/>
        </p:scale>
        <p:origin x="-2024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41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ego%20Cancino\Documents\violencia%20intrafamilia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yra%20Aldana\Documents\SAYRA%20ALDANA\SAYRA%20CORPORACI&#211;N\CORPOVISIONARIOS\CORPOVISIONARIOS\COLOMBIA\2011\MEDELL&#205;N%202011\ECC%20Medell&#237;n%202011\RESULTADOS%20MEDELL&#205;N%20ECC%20-%202011%20fusionad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yra%20Aldana\Documents\SAYRA%20ALDANA\SAYRA%20CORPORACI&#211;N\CORPOVISIONARIOS\CORPOVISIONARIOS\COLOMBIA\2011\MEDELL&#205;N%202011\ECC%20Medell&#237;n%202011\RESULTADOS%20MEDELL&#205;N%20ECC%20-%202011%20fusionada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CC00CC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5"/>
            <c:invertIfNegative val="0"/>
            <c:bubble3D val="0"/>
            <c:spPr>
              <a:solidFill>
                <a:srgbClr val="CC00CC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8"/>
            <c:invertIfNegative val="0"/>
            <c:bubble3D val="0"/>
            <c:spPr>
              <a:solidFill>
                <a:srgbClr val="CC00CC"/>
              </a:solidFill>
            </c:spPr>
          </c:dPt>
          <c:dPt>
            <c:idx val="10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CC00CC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'Colombia vs ciudades'!$B$35:$C$46</c:f>
              <c:multiLvlStrCache>
                <c:ptCount val="12"/>
                <c:lvl>
                  <c:pt idx="0">
                    <c:v>Total</c:v>
                  </c:pt>
                  <c:pt idx="1">
                    <c:v>Hombre</c:v>
                  </c:pt>
                  <c:pt idx="2">
                    <c:v>Mujer</c:v>
                  </c:pt>
                  <c:pt idx="3">
                    <c:v>Total</c:v>
                  </c:pt>
                  <c:pt idx="4">
                    <c:v>Hombre</c:v>
                  </c:pt>
                  <c:pt idx="5">
                    <c:v>Mujer</c:v>
                  </c:pt>
                  <c:pt idx="6">
                    <c:v>Total</c:v>
                  </c:pt>
                  <c:pt idx="7">
                    <c:v>Hombre</c:v>
                  </c:pt>
                  <c:pt idx="8">
                    <c:v>Mujer</c:v>
                  </c:pt>
                  <c:pt idx="9">
                    <c:v>Total</c:v>
                  </c:pt>
                  <c:pt idx="10">
                    <c:v>Hombre</c:v>
                  </c:pt>
                  <c:pt idx="11">
                    <c:v>Mujer</c:v>
                  </c:pt>
                </c:lvl>
                <c:lvl>
                  <c:pt idx="0">
                    <c:v>Colombia</c:v>
                  </c:pt>
                  <c:pt idx="3">
                    <c:v>Bogotá</c:v>
                  </c:pt>
                  <c:pt idx="6">
                    <c:v>Medellín</c:v>
                  </c:pt>
                  <c:pt idx="9">
                    <c:v>Antioquia</c:v>
                  </c:pt>
                </c:lvl>
              </c:multiLvlStrCache>
            </c:multiLvlStrRef>
          </c:cat>
          <c:val>
            <c:numRef>
              <c:f>'Colombia vs ciudades'!$D$35:$D$46</c:f>
              <c:numCache>
                <c:formatCode>#,##0</c:formatCode>
                <c:ptCount val="12"/>
                <c:pt idx="0">
                  <c:v>57875.0</c:v>
                </c:pt>
                <c:pt idx="1">
                  <c:v>6693.0</c:v>
                </c:pt>
                <c:pt idx="2">
                  <c:v>51182.0</c:v>
                </c:pt>
                <c:pt idx="3">
                  <c:v>15056.0</c:v>
                </c:pt>
                <c:pt idx="4">
                  <c:v>2320.0</c:v>
                </c:pt>
                <c:pt idx="5">
                  <c:v>12736.0</c:v>
                </c:pt>
                <c:pt idx="6">
                  <c:v>2799.0</c:v>
                </c:pt>
                <c:pt idx="7">
                  <c:v>347.0</c:v>
                </c:pt>
                <c:pt idx="8">
                  <c:v>2452.0</c:v>
                </c:pt>
                <c:pt idx="9">
                  <c:v>5552.0</c:v>
                </c:pt>
                <c:pt idx="10">
                  <c:v>616.0</c:v>
                </c:pt>
                <c:pt idx="11">
                  <c:v>4936.0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9560648"/>
        <c:axId val="2069563560"/>
      </c:barChart>
      <c:catAx>
        <c:axId val="2069560648"/>
        <c:scaling>
          <c:orientation val="minMax"/>
        </c:scaling>
        <c:delete val="0"/>
        <c:axPos val="b"/>
        <c:majorTickMark val="none"/>
        <c:minorTickMark val="none"/>
        <c:tickLblPos val="nextTo"/>
        <c:crossAx val="2069563560"/>
        <c:crosses val="autoZero"/>
        <c:auto val="1"/>
        <c:lblAlgn val="ctr"/>
        <c:lblOffset val="100"/>
        <c:noMultiLvlLbl val="0"/>
      </c:catAx>
      <c:valAx>
        <c:axId val="2069563560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2069560648"/>
        <c:crosses val="autoZero"/>
        <c:crossBetween val="between"/>
      </c:valAx>
      <c:spPr>
        <a:solidFill>
          <a:schemeClr val="tx1"/>
        </a:solidFill>
      </c:spPr>
    </c:plotArea>
    <c:plotVisOnly val="1"/>
    <c:dispBlanksAs val="gap"/>
    <c:showDLblsOverMax val="0"/>
  </c:chart>
  <c:spPr>
    <a:solidFill>
      <a:schemeClr val="dk1"/>
    </a:solidFill>
    <a:ln w="25400" cap="flat" cmpd="sng" algn="ctr">
      <a:solidFill>
        <a:schemeClr val="dk1">
          <a:shade val="50000"/>
        </a:schemeClr>
      </a:solidFill>
      <a:prstDash val="solid"/>
    </a:ln>
    <a:effectLst/>
  </c:spPr>
  <c:txPr>
    <a:bodyPr/>
    <a:lstStyle/>
    <a:p>
      <a:pPr>
        <a:defRPr sz="2000">
          <a:solidFill>
            <a:schemeClr val="lt1"/>
          </a:solidFill>
          <a:latin typeface="+mn-lt"/>
          <a:ea typeface="+mn-ea"/>
          <a:cs typeface="+mn-cs"/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7"/>
            <c:invertIfNegative val="0"/>
            <c:bubble3D val="0"/>
            <c:spPr>
              <a:solidFill>
                <a:srgbClr val="FFC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P.31!$E$9:$W$9</c:f>
              <c:strCache>
                <c:ptCount val="19"/>
                <c:pt idx="0">
                  <c:v>Cali 2006</c:v>
                </c:pt>
                <c:pt idx="1">
                  <c:v>Neiva 2006</c:v>
                </c:pt>
                <c:pt idx="2">
                  <c:v>Santa Marta 2006</c:v>
                </c:pt>
                <c:pt idx="3">
                  <c:v>Medellín 2007</c:v>
                </c:pt>
                <c:pt idx="4">
                  <c:v>Ibagué 2007</c:v>
                </c:pt>
                <c:pt idx="5">
                  <c:v>Pereira 2005</c:v>
                </c:pt>
                <c:pt idx="6">
                  <c:v>Barranquilla 2008</c:v>
                </c:pt>
                <c:pt idx="7">
                  <c:v>Bogotá 2008</c:v>
                </c:pt>
                <c:pt idx="8">
                  <c:v>Medellín 2009</c:v>
                </c:pt>
                <c:pt idx="9">
                  <c:v>Popayán 2009</c:v>
                </c:pt>
                <c:pt idx="10">
                  <c:v>B/meja 2009</c:v>
                </c:pt>
                <c:pt idx="11">
                  <c:v>Cartagena 2009</c:v>
                </c:pt>
                <c:pt idx="12">
                  <c:v>Valledupar 2009</c:v>
                </c:pt>
                <c:pt idx="13">
                  <c:v>Bucaramanga 2010</c:v>
                </c:pt>
                <c:pt idx="14">
                  <c:v>Riohacha 2010</c:v>
                </c:pt>
                <c:pt idx="15">
                  <c:v>Cali 2010</c:v>
                </c:pt>
                <c:pt idx="16">
                  <c:v>Bogotá 2011</c:v>
                </c:pt>
                <c:pt idx="17">
                  <c:v>Medellín 2011</c:v>
                </c:pt>
                <c:pt idx="18">
                  <c:v>Cartagena 2011</c:v>
                </c:pt>
              </c:strCache>
            </c:strRef>
          </c:cat>
          <c:val>
            <c:numRef>
              <c:f>P.31!$E$10:$W$10</c:f>
              <c:numCache>
                <c:formatCode>0%</c:formatCode>
                <c:ptCount val="19"/>
                <c:pt idx="0">
                  <c:v>0.315000000000001</c:v>
                </c:pt>
                <c:pt idx="1">
                  <c:v>0.241</c:v>
                </c:pt>
                <c:pt idx="2">
                  <c:v>0.285</c:v>
                </c:pt>
                <c:pt idx="3">
                  <c:v>0.33711700907977</c:v>
                </c:pt>
                <c:pt idx="4">
                  <c:v>0.294725362134217</c:v>
                </c:pt>
                <c:pt idx="5">
                  <c:v>0.335000000000002</c:v>
                </c:pt>
                <c:pt idx="6">
                  <c:v>0.210199441162416</c:v>
                </c:pt>
                <c:pt idx="7">
                  <c:v>0.168</c:v>
                </c:pt>
                <c:pt idx="8">
                  <c:v>0.303</c:v>
                </c:pt>
                <c:pt idx="9">
                  <c:v>0.147</c:v>
                </c:pt>
                <c:pt idx="10">
                  <c:v>0.231</c:v>
                </c:pt>
                <c:pt idx="11">
                  <c:v>0.17</c:v>
                </c:pt>
                <c:pt idx="12">
                  <c:v>0.193</c:v>
                </c:pt>
                <c:pt idx="13">
                  <c:v>0.180320206135585</c:v>
                </c:pt>
                <c:pt idx="14">
                  <c:v>0.184</c:v>
                </c:pt>
                <c:pt idx="15">
                  <c:v>0.214054299297814</c:v>
                </c:pt>
                <c:pt idx="16">
                  <c:v>0.163205615677099</c:v>
                </c:pt>
                <c:pt idx="17">
                  <c:v>0.279657194406856</c:v>
                </c:pt>
                <c:pt idx="18">
                  <c:v>0.117698343504795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89420952"/>
        <c:axId val="2089423960"/>
        <c:axId val="0"/>
      </c:bar3DChart>
      <c:catAx>
        <c:axId val="2089420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s-ES"/>
          </a:p>
        </c:txPr>
        <c:crossAx val="2089423960"/>
        <c:crosses val="autoZero"/>
        <c:auto val="1"/>
        <c:lblAlgn val="ctr"/>
        <c:lblOffset val="100"/>
        <c:noMultiLvlLbl val="0"/>
      </c:catAx>
      <c:valAx>
        <c:axId val="2089423960"/>
        <c:scaling>
          <c:orientation val="minMax"/>
          <c:max val="0.5"/>
        </c:scaling>
        <c:delete val="0"/>
        <c:axPos val="l"/>
        <c:numFmt formatCode="0%" sourceLinked="1"/>
        <c:majorTickMark val="out"/>
        <c:minorTickMark val="none"/>
        <c:tickLblPos val="nextTo"/>
        <c:crossAx val="2089420952"/>
        <c:crosses val="autoZero"/>
        <c:crossBetween val="between"/>
        <c:majorUnit val="0.1"/>
      </c:valAx>
    </c:plotArea>
    <c:plotVisOnly val="1"/>
    <c:dispBlanksAs val="gap"/>
    <c:showDLblsOverMax val="0"/>
  </c:chart>
  <c:spPr>
    <a:solidFill>
      <a:schemeClr val="dk1"/>
    </a:solidFill>
    <a:ln w="25400" cap="flat" cmpd="sng" algn="ctr">
      <a:solidFill>
        <a:schemeClr val="dk1">
          <a:shade val="50000"/>
        </a:schemeClr>
      </a:solidFill>
      <a:prstDash val="solid"/>
    </a:ln>
    <a:effectLst/>
  </c:spPr>
  <c:txPr>
    <a:bodyPr/>
    <a:lstStyle/>
    <a:p>
      <a:pPr>
        <a:defRPr sz="2000">
          <a:solidFill>
            <a:schemeClr val="lt1"/>
          </a:solidFill>
          <a:latin typeface="+mn-lt"/>
          <a:ea typeface="+mn-ea"/>
          <a:cs typeface="+mn-cs"/>
        </a:defRPr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7"/>
            <c:invertIfNegative val="0"/>
            <c:bubble3D val="0"/>
            <c:spPr>
              <a:solidFill>
                <a:srgbClr val="FFC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P.31!$E$9:$W$9</c:f>
              <c:strCache>
                <c:ptCount val="19"/>
                <c:pt idx="0">
                  <c:v>Cali 2006</c:v>
                </c:pt>
                <c:pt idx="1">
                  <c:v>Neiva 2006</c:v>
                </c:pt>
                <c:pt idx="2">
                  <c:v>Santa Marta 2006</c:v>
                </c:pt>
                <c:pt idx="3">
                  <c:v>Medellín 2007</c:v>
                </c:pt>
                <c:pt idx="4">
                  <c:v>Ibagué 2007</c:v>
                </c:pt>
                <c:pt idx="5">
                  <c:v>Pereira 2005</c:v>
                </c:pt>
                <c:pt idx="6">
                  <c:v>Barranquilla 2008</c:v>
                </c:pt>
                <c:pt idx="7">
                  <c:v>Bogotá 2008</c:v>
                </c:pt>
                <c:pt idx="8">
                  <c:v>Medellín 2009</c:v>
                </c:pt>
                <c:pt idx="9">
                  <c:v>Popayán 2009</c:v>
                </c:pt>
                <c:pt idx="10">
                  <c:v>B/meja 2009</c:v>
                </c:pt>
                <c:pt idx="11">
                  <c:v>Cartagena 2009</c:v>
                </c:pt>
                <c:pt idx="12">
                  <c:v>Valledupar 2009</c:v>
                </c:pt>
                <c:pt idx="13">
                  <c:v>Bucaramanga 2010</c:v>
                </c:pt>
                <c:pt idx="14">
                  <c:v>Riohacha 2010</c:v>
                </c:pt>
                <c:pt idx="15">
                  <c:v>Cali 2010</c:v>
                </c:pt>
                <c:pt idx="16">
                  <c:v>Bogotá 2011</c:v>
                </c:pt>
                <c:pt idx="17">
                  <c:v>Medellín 2011</c:v>
                </c:pt>
                <c:pt idx="18">
                  <c:v>Cartagena 2011</c:v>
                </c:pt>
              </c:strCache>
            </c:strRef>
          </c:cat>
          <c:val>
            <c:numRef>
              <c:f>P.31!$E$10:$W$10</c:f>
              <c:numCache>
                <c:formatCode>0%</c:formatCode>
                <c:ptCount val="19"/>
                <c:pt idx="0">
                  <c:v>0.315000000000002</c:v>
                </c:pt>
                <c:pt idx="1">
                  <c:v>0.241</c:v>
                </c:pt>
                <c:pt idx="2">
                  <c:v>0.285</c:v>
                </c:pt>
                <c:pt idx="3">
                  <c:v>0.33711700907977</c:v>
                </c:pt>
                <c:pt idx="4">
                  <c:v>0.294725362134217</c:v>
                </c:pt>
                <c:pt idx="5">
                  <c:v>0.335000000000002</c:v>
                </c:pt>
                <c:pt idx="6">
                  <c:v>0.210199441162416</c:v>
                </c:pt>
                <c:pt idx="7">
                  <c:v>0.168</c:v>
                </c:pt>
                <c:pt idx="8">
                  <c:v>0.303</c:v>
                </c:pt>
                <c:pt idx="9">
                  <c:v>0.147</c:v>
                </c:pt>
                <c:pt idx="10">
                  <c:v>0.231</c:v>
                </c:pt>
                <c:pt idx="11">
                  <c:v>0.17</c:v>
                </c:pt>
                <c:pt idx="12">
                  <c:v>0.193</c:v>
                </c:pt>
                <c:pt idx="13">
                  <c:v>0.180320206135585</c:v>
                </c:pt>
                <c:pt idx="14">
                  <c:v>0.184</c:v>
                </c:pt>
                <c:pt idx="15">
                  <c:v>0.214054299297814</c:v>
                </c:pt>
                <c:pt idx="16">
                  <c:v>0.163205615677099</c:v>
                </c:pt>
                <c:pt idx="17">
                  <c:v>0.279657194406856</c:v>
                </c:pt>
                <c:pt idx="18">
                  <c:v>0.117698343504795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67681192"/>
        <c:axId val="2067684200"/>
        <c:axId val="0"/>
      </c:bar3DChart>
      <c:catAx>
        <c:axId val="2067681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s-ES"/>
          </a:p>
        </c:txPr>
        <c:crossAx val="2067684200"/>
        <c:crosses val="autoZero"/>
        <c:auto val="1"/>
        <c:lblAlgn val="ctr"/>
        <c:lblOffset val="100"/>
        <c:noMultiLvlLbl val="0"/>
      </c:catAx>
      <c:valAx>
        <c:axId val="2067684200"/>
        <c:scaling>
          <c:orientation val="minMax"/>
          <c:max val="0.5"/>
        </c:scaling>
        <c:delete val="0"/>
        <c:axPos val="l"/>
        <c:numFmt formatCode="0%" sourceLinked="1"/>
        <c:majorTickMark val="out"/>
        <c:minorTickMark val="none"/>
        <c:tickLblPos val="nextTo"/>
        <c:crossAx val="2067681192"/>
        <c:crosses val="autoZero"/>
        <c:crossBetween val="between"/>
        <c:majorUnit val="0.1"/>
      </c:valAx>
    </c:plotArea>
    <c:plotVisOnly val="1"/>
    <c:dispBlanksAs val="gap"/>
    <c:showDLblsOverMax val="0"/>
  </c:chart>
  <c:spPr>
    <a:solidFill>
      <a:schemeClr val="dk1"/>
    </a:solidFill>
    <a:ln w="25400" cap="flat" cmpd="sng" algn="ctr">
      <a:solidFill>
        <a:schemeClr val="dk1">
          <a:shade val="50000"/>
        </a:schemeClr>
      </a:solidFill>
      <a:prstDash val="solid"/>
    </a:ln>
    <a:effectLst/>
  </c:spPr>
  <c:txPr>
    <a:bodyPr/>
    <a:lstStyle/>
    <a:p>
      <a:pPr>
        <a:defRPr sz="2000">
          <a:solidFill>
            <a:schemeClr val="lt1"/>
          </a:solidFill>
          <a:latin typeface="+mn-lt"/>
          <a:ea typeface="+mn-ea"/>
          <a:cs typeface="+mn-cs"/>
        </a:defRPr>
      </a:pPr>
      <a:endParaRPr lang="es-E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287B4A-B460-4F9F-AC58-1FC794ABB6C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39BF36BB-AA1C-48F4-82BF-539FDA4F890D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Disposiciones Generales (I). Principios (II) y Derechos (III)</a:t>
          </a:r>
          <a:endParaRPr lang="es-CO" sz="1200" dirty="0"/>
        </a:p>
      </dgm:t>
    </dgm:pt>
    <dgm:pt modelId="{99ACFBEA-3AAB-444C-9790-26F61700134F}" type="parTrans" cxnId="{906B1A18-E8B6-4DC3-8EC1-4DC297E6B8A8}">
      <dgm:prSet/>
      <dgm:spPr/>
      <dgm:t>
        <a:bodyPr/>
        <a:lstStyle/>
        <a:p>
          <a:endParaRPr lang="es-CO" sz="2000"/>
        </a:p>
      </dgm:t>
    </dgm:pt>
    <dgm:pt modelId="{B2FBB368-37B2-4FDD-8C1C-1AFD27D9931D}" type="sibTrans" cxnId="{906B1A18-E8B6-4DC3-8EC1-4DC297E6B8A8}">
      <dgm:prSet/>
      <dgm:spPr/>
      <dgm:t>
        <a:bodyPr/>
        <a:lstStyle/>
        <a:p>
          <a:endParaRPr lang="es-CO" sz="2000"/>
        </a:p>
      </dgm:t>
    </dgm:pt>
    <dgm:pt modelId="{5949E1DF-5FB9-4571-819F-9B7B4B45E53C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sensibilización y prevención (IV)</a:t>
          </a:r>
          <a:endParaRPr lang="es-CO" sz="1200" dirty="0"/>
        </a:p>
      </dgm:t>
    </dgm:pt>
    <dgm:pt modelId="{0B9800E3-B4EC-4125-9315-C987133F117A}" type="parTrans" cxnId="{9812E6A1-9C37-493D-81C1-E18BC2A5E94C}">
      <dgm:prSet custT="1"/>
      <dgm:spPr/>
      <dgm:t>
        <a:bodyPr/>
        <a:lstStyle/>
        <a:p>
          <a:endParaRPr lang="es-CO" sz="1000"/>
        </a:p>
      </dgm:t>
    </dgm:pt>
    <dgm:pt modelId="{6CE64B2E-7D1A-4173-9B90-2185A509BC23}" type="sibTrans" cxnId="{9812E6A1-9C37-493D-81C1-E18BC2A5E94C}">
      <dgm:prSet/>
      <dgm:spPr/>
      <dgm:t>
        <a:bodyPr/>
        <a:lstStyle/>
        <a:p>
          <a:endParaRPr lang="es-CO" sz="2000"/>
        </a:p>
      </dgm:t>
    </dgm:pt>
    <dgm:pt modelId="{308C21A8-275A-4859-96A4-B99306DE6069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Protección (V)</a:t>
          </a:r>
          <a:endParaRPr lang="es-CO" sz="1200" dirty="0"/>
        </a:p>
      </dgm:t>
    </dgm:pt>
    <dgm:pt modelId="{1B28DD53-4C46-4483-86C3-FDE46C08CCC4}" type="parTrans" cxnId="{79EE2E62-B6C6-4CEB-98C7-9174B90C78A8}">
      <dgm:prSet custT="1"/>
      <dgm:spPr/>
      <dgm:t>
        <a:bodyPr/>
        <a:lstStyle/>
        <a:p>
          <a:endParaRPr lang="es-CO" sz="1000"/>
        </a:p>
      </dgm:t>
    </dgm:pt>
    <dgm:pt modelId="{D251F232-5ACC-43CD-8018-18B66788C705}" type="sibTrans" cxnId="{79EE2E62-B6C6-4CEB-98C7-9174B90C78A8}">
      <dgm:prSet/>
      <dgm:spPr/>
      <dgm:t>
        <a:bodyPr/>
        <a:lstStyle/>
        <a:p>
          <a:endParaRPr lang="es-CO" sz="2000"/>
        </a:p>
      </dgm:t>
    </dgm:pt>
    <dgm:pt modelId="{2277506A-7229-43E0-A662-C1518B352061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atención (VI)</a:t>
          </a:r>
          <a:endParaRPr lang="es-CO" sz="1200" dirty="0"/>
        </a:p>
      </dgm:t>
    </dgm:pt>
    <dgm:pt modelId="{8FC95D01-FD13-4696-97EA-A6B3AAEB4924}" type="parTrans" cxnId="{617B14A0-5A48-4D02-AFB2-8353BB1EFB90}">
      <dgm:prSet custT="1"/>
      <dgm:spPr/>
      <dgm:t>
        <a:bodyPr/>
        <a:lstStyle/>
        <a:p>
          <a:endParaRPr lang="es-CO" sz="1000"/>
        </a:p>
      </dgm:t>
    </dgm:pt>
    <dgm:pt modelId="{CB3F788A-D448-45CF-B719-89552820828B}" type="sibTrans" cxnId="{617B14A0-5A48-4D02-AFB2-8353BB1EFB90}">
      <dgm:prSet/>
      <dgm:spPr/>
      <dgm:t>
        <a:bodyPr/>
        <a:lstStyle/>
        <a:p>
          <a:endParaRPr lang="es-CO" sz="2000"/>
        </a:p>
      </dgm:t>
    </dgm:pt>
    <dgm:pt modelId="{761D3F44-D3E1-4922-8B64-EE62739967DD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Sanciones (VII)</a:t>
          </a:r>
          <a:endParaRPr lang="es-CO" sz="1200" dirty="0"/>
        </a:p>
      </dgm:t>
    </dgm:pt>
    <dgm:pt modelId="{A8151D91-0DAA-4DA7-AACA-DEA52F645677}" type="parTrans" cxnId="{302585AB-534D-4A3C-ACCB-8B5A9EA1B55D}">
      <dgm:prSet custT="1"/>
      <dgm:spPr/>
      <dgm:t>
        <a:bodyPr/>
        <a:lstStyle/>
        <a:p>
          <a:endParaRPr lang="es-CO" sz="1000"/>
        </a:p>
      </dgm:t>
    </dgm:pt>
    <dgm:pt modelId="{8BD7CE8B-DB79-45F6-B751-F33A8C791063}" type="sibTrans" cxnId="{302585AB-534D-4A3C-ACCB-8B5A9EA1B55D}">
      <dgm:prSet/>
      <dgm:spPr/>
      <dgm:t>
        <a:bodyPr/>
        <a:lstStyle/>
        <a:p>
          <a:endParaRPr lang="es-CO" sz="2000"/>
        </a:p>
      </dgm:t>
    </dgm:pt>
    <dgm:pt modelId="{8B4CB08F-2047-4619-9995-122289A70683}">
      <dgm:prSet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Disposiciones finales</a:t>
          </a:r>
          <a:endParaRPr lang="es-CO" sz="1200" dirty="0"/>
        </a:p>
      </dgm:t>
    </dgm:pt>
    <dgm:pt modelId="{66A6FF29-1CF1-49AB-A12B-EB45EFC20FEE}" type="parTrans" cxnId="{4170A9ED-3766-4551-8409-C25E1E4CCD5B}">
      <dgm:prSet custT="1"/>
      <dgm:spPr/>
      <dgm:t>
        <a:bodyPr/>
        <a:lstStyle/>
        <a:p>
          <a:endParaRPr lang="es-CO" sz="1000"/>
        </a:p>
      </dgm:t>
    </dgm:pt>
    <dgm:pt modelId="{44DFF283-5E64-4AB6-985C-4CECC578CEA5}" type="sibTrans" cxnId="{4170A9ED-3766-4551-8409-C25E1E4CCD5B}">
      <dgm:prSet/>
      <dgm:spPr/>
      <dgm:t>
        <a:bodyPr/>
        <a:lstStyle/>
        <a:p>
          <a:endParaRPr lang="es-CO" sz="2000"/>
        </a:p>
      </dgm:t>
    </dgm:pt>
    <dgm:pt modelId="{E493C02D-FBF7-4D1C-B982-71579453F126}" type="pres">
      <dgm:prSet presAssocID="{FE287B4A-B460-4F9F-AC58-1FC794ABB6C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898D9C7-9972-4DA7-BC8A-E4E7E0B697F9}" type="pres">
      <dgm:prSet presAssocID="{39BF36BB-AA1C-48F4-82BF-539FDA4F890D}" presName="centerShape" presStyleLbl="node0" presStyleIdx="0" presStyleCnt="1" custScaleX="163849" custScaleY="133697"/>
      <dgm:spPr/>
      <dgm:t>
        <a:bodyPr/>
        <a:lstStyle/>
        <a:p>
          <a:endParaRPr lang="es-CO"/>
        </a:p>
      </dgm:t>
    </dgm:pt>
    <dgm:pt modelId="{A493C287-6F01-4A2C-9936-93AA6F280558}" type="pres">
      <dgm:prSet presAssocID="{0B9800E3-B4EC-4125-9315-C987133F117A}" presName="parTrans" presStyleLbl="sibTrans2D1" presStyleIdx="0" presStyleCnt="5"/>
      <dgm:spPr/>
      <dgm:t>
        <a:bodyPr/>
        <a:lstStyle/>
        <a:p>
          <a:endParaRPr lang="es-ES"/>
        </a:p>
      </dgm:t>
    </dgm:pt>
    <dgm:pt modelId="{58C5113F-DEA2-4773-B359-927FC5F9791D}" type="pres">
      <dgm:prSet presAssocID="{0B9800E3-B4EC-4125-9315-C987133F117A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1747041E-496E-468A-B6AB-410A8EF58760}" type="pres">
      <dgm:prSet presAssocID="{5949E1DF-5FB9-4571-819F-9B7B4B45E53C}" presName="node" presStyleLbl="node1" presStyleIdx="0" presStyleCnt="5" custScaleX="110146" custScaleY="11395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D31CC5-FCA5-4379-A249-75DFD8767BF2}" type="pres">
      <dgm:prSet presAssocID="{1B28DD53-4C46-4483-86C3-FDE46C08CCC4}" presName="parTrans" presStyleLbl="sibTrans2D1" presStyleIdx="1" presStyleCnt="5"/>
      <dgm:spPr/>
      <dgm:t>
        <a:bodyPr/>
        <a:lstStyle/>
        <a:p>
          <a:endParaRPr lang="es-ES"/>
        </a:p>
      </dgm:t>
    </dgm:pt>
    <dgm:pt modelId="{AF5CC7FD-DCF4-4B2D-BA04-B38A12770D91}" type="pres">
      <dgm:prSet presAssocID="{1B28DD53-4C46-4483-86C3-FDE46C08CCC4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49EC545B-E8AF-446D-B4DF-15F95A041F2D}" type="pres">
      <dgm:prSet presAssocID="{308C21A8-275A-4859-96A4-B99306DE6069}" presName="node" presStyleLbl="node1" presStyleIdx="1" presStyleCnt="5" custScaleX="99883" custScaleY="10105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D974D71-FC00-4FBF-9ABE-9B4E7BA2D601}" type="pres">
      <dgm:prSet presAssocID="{8FC95D01-FD13-4696-97EA-A6B3AAEB4924}" presName="parTrans" presStyleLbl="sibTrans2D1" presStyleIdx="2" presStyleCnt="5"/>
      <dgm:spPr/>
      <dgm:t>
        <a:bodyPr/>
        <a:lstStyle/>
        <a:p>
          <a:endParaRPr lang="es-ES"/>
        </a:p>
      </dgm:t>
    </dgm:pt>
    <dgm:pt modelId="{09E4DDCC-EDD8-43D1-AD5C-B0460749EABF}" type="pres">
      <dgm:prSet presAssocID="{8FC95D01-FD13-4696-97EA-A6B3AAEB4924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0731AC16-6C19-4DE0-B991-1BF21B50252B}" type="pres">
      <dgm:prSet presAssocID="{2277506A-7229-43E0-A662-C1518B35206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0FE2E5-7484-4B10-9C23-3D6F4414E653}" type="pres">
      <dgm:prSet presAssocID="{A8151D91-0DAA-4DA7-AACA-DEA52F645677}" presName="parTrans" presStyleLbl="sibTrans2D1" presStyleIdx="3" presStyleCnt="5"/>
      <dgm:spPr/>
      <dgm:t>
        <a:bodyPr/>
        <a:lstStyle/>
        <a:p>
          <a:endParaRPr lang="es-ES"/>
        </a:p>
      </dgm:t>
    </dgm:pt>
    <dgm:pt modelId="{67FFCE5D-EDA7-4005-B9D7-2A59D3480E7F}" type="pres">
      <dgm:prSet presAssocID="{A8151D91-0DAA-4DA7-AACA-DEA52F645677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4D4EB1D9-E7D2-4CBD-8A9E-BD155E8A2BA7}" type="pres">
      <dgm:prSet presAssocID="{761D3F44-D3E1-4922-8B64-EE62739967D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1A86571-1B65-46B4-96DE-85255423C1F4}" type="pres">
      <dgm:prSet presAssocID="{66A6FF29-1CF1-49AB-A12B-EB45EFC20FEE}" presName="parTrans" presStyleLbl="sibTrans2D1" presStyleIdx="4" presStyleCnt="5"/>
      <dgm:spPr/>
      <dgm:t>
        <a:bodyPr/>
        <a:lstStyle/>
        <a:p>
          <a:endParaRPr lang="es-ES"/>
        </a:p>
      </dgm:t>
    </dgm:pt>
    <dgm:pt modelId="{CC7D704C-E721-4A6D-B7F3-072F652F5EF2}" type="pres">
      <dgm:prSet presAssocID="{66A6FF29-1CF1-49AB-A12B-EB45EFC20FEE}" presName="connectorText" presStyleLbl="sibTrans2D1" presStyleIdx="4" presStyleCnt="5"/>
      <dgm:spPr/>
      <dgm:t>
        <a:bodyPr/>
        <a:lstStyle/>
        <a:p>
          <a:endParaRPr lang="es-ES"/>
        </a:p>
      </dgm:t>
    </dgm:pt>
    <dgm:pt modelId="{148CA91A-CDCE-4E1B-8C33-241550D33811}" type="pres">
      <dgm:prSet presAssocID="{8B4CB08F-2047-4619-9995-122289A7068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CAEB6AA-3607-4AB2-AF22-A04CB1EA84AF}" type="presOf" srcId="{39BF36BB-AA1C-48F4-82BF-539FDA4F890D}" destId="{C898D9C7-9972-4DA7-BC8A-E4E7E0B697F9}" srcOrd="0" destOrd="0" presId="urn:microsoft.com/office/officeart/2005/8/layout/radial5"/>
    <dgm:cxn modelId="{3E30044A-5CA9-4D92-9591-8B2560E9620E}" type="presOf" srcId="{308C21A8-275A-4859-96A4-B99306DE6069}" destId="{49EC545B-E8AF-446D-B4DF-15F95A041F2D}" srcOrd="0" destOrd="0" presId="urn:microsoft.com/office/officeart/2005/8/layout/radial5"/>
    <dgm:cxn modelId="{79EE2E62-B6C6-4CEB-98C7-9174B90C78A8}" srcId="{39BF36BB-AA1C-48F4-82BF-539FDA4F890D}" destId="{308C21A8-275A-4859-96A4-B99306DE6069}" srcOrd="1" destOrd="0" parTransId="{1B28DD53-4C46-4483-86C3-FDE46C08CCC4}" sibTransId="{D251F232-5ACC-43CD-8018-18B66788C705}"/>
    <dgm:cxn modelId="{9A5D320A-A957-4A28-9ECA-19D10E0C245E}" type="presOf" srcId="{A8151D91-0DAA-4DA7-AACA-DEA52F645677}" destId="{67FFCE5D-EDA7-4005-B9D7-2A59D3480E7F}" srcOrd="1" destOrd="0" presId="urn:microsoft.com/office/officeart/2005/8/layout/radial5"/>
    <dgm:cxn modelId="{397CEBD8-F7B4-4450-B21F-8E817F48F92D}" type="presOf" srcId="{8B4CB08F-2047-4619-9995-122289A70683}" destId="{148CA91A-CDCE-4E1B-8C33-241550D33811}" srcOrd="0" destOrd="0" presId="urn:microsoft.com/office/officeart/2005/8/layout/radial5"/>
    <dgm:cxn modelId="{2DA4B9F5-8A5B-487A-96B6-CD686C1B0EDD}" type="presOf" srcId="{0B9800E3-B4EC-4125-9315-C987133F117A}" destId="{A493C287-6F01-4A2C-9936-93AA6F280558}" srcOrd="0" destOrd="0" presId="urn:microsoft.com/office/officeart/2005/8/layout/radial5"/>
    <dgm:cxn modelId="{906B1A18-E8B6-4DC3-8EC1-4DC297E6B8A8}" srcId="{FE287B4A-B460-4F9F-AC58-1FC794ABB6C5}" destId="{39BF36BB-AA1C-48F4-82BF-539FDA4F890D}" srcOrd="0" destOrd="0" parTransId="{99ACFBEA-3AAB-444C-9790-26F61700134F}" sibTransId="{B2FBB368-37B2-4FDD-8C1C-1AFD27D9931D}"/>
    <dgm:cxn modelId="{AF3475E9-816E-4551-8856-05CFBF10A5E7}" type="presOf" srcId="{761D3F44-D3E1-4922-8B64-EE62739967DD}" destId="{4D4EB1D9-E7D2-4CBD-8A9E-BD155E8A2BA7}" srcOrd="0" destOrd="0" presId="urn:microsoft.com/office/officeart/2005/8/layout/radial5"/>
    <dgm:cxn modelId="{4ACD1E49-58F4-4430-91FD-D06F0F125D1D}" type="presOf" srcId="{66A6FF29-1CF1-49AB-A12B-EB45EFC20FEE}" destId="{CC7D704C-E721-4A6D-B7F3-072F652F5EF2}" srcOrd="1" destOrd="0" presId="urn:microsoft.com/office/officeart/2005/8/layout/radial5"/>
    <dgm:cxn modelId="{4BE7475C-BB53-4963-8E05-DCFB61D971D9}" type="presOf" srcId="{FE287B4A-B460-4F9F-AC58-1FC794ABB6C5}" destId="{E493C02D-FBF7-4D1C-B982-71579453F126}" srcOrd="0" destOrd="0" presId="urn:microsoft.com/office/officeart/2005/8/layout/radial5"/>
    <dgm:cxn modelId="{15FA3835-7197-451B-A931-C751CBFD9EEC}" type="presOf" srcId="{1B28DD53-4C46-4483-86C3-FDE46C08CCC4}" destId="{C3D31CC5-FCA5-4379-A249-75DFD8767BF2}" srcOrd="0" destOrd="0" presId="urn:microsoft.com/office/officeart/2005/8/layout/radial5"/>
    <dgm:cxn modelId="{9812E6A1-9C37-493D-81C1-E18BC2A5E94C}" srcId="{39BF36BB-AA1C-48F4-82BF-539FDA4F890D}" destId="{5949E1DF-5FB9-4571-819F-9B7B4B45E53C}" srcOrd="0" destOrd="0" parTransId="{0B9800E3-B4EC-4125-9315-C987133F117A}" sibTransId="{6CE64B2E-7D1A-4173-9B90-2185A509BC23}"/>
    <dgm:cxn modelId="{4170A9ED-3766-4551-8409-C25E1E4CCD5B}" srcId="{39BF36BB-AA1C-48F4-82BF-539FDA4F890D}" destId="{8B4CB08F-2047-4619-9995-122289A70683}" srcOrd="4" destOrd="0" parTransId="{66A6FF29-1CF1-49AB-A12B-EB45EFC20FEE}" sibTransId="{44DFF283-5E64-4AB6-985C-4CECC578CEA5}"/>
    <dgm:cxn modelId="{36F801A9-589F-4A44-B293-3D9B041A40B3}" type="presOf" srcId="{1B28DD53-4C46-4483-86C3-FDE46C08CCC4}" destId="{AF5CC7FD-DCF4-4B2D-BA04-B38A12770D91}" srcOrd="1" destOrd="0" presId="urn:microsoft.com/office/officeart/2005/8/layout/radial5"/>
    <dgm:cxn modelId="{876E5BFE-9B30-47CC-BA24-92C596AB0472}" type="presOf" srcId="{66A6FF29-1CF1-49AB-A12B-EB45EFC20FEE}" destId="{51A86571-1B65-46B4-96DE-85255423C1F4}" srcOrd="0" destOrd="0" presId="urn:microsoft.com/office/officeart/2005/8/layout/radial5"/>
    <dgm:cxn modelId="{8B45654B-0222-45F7-86B4-B005BBDD91B5}" type="presOf" srcId="{2277506A-7229-43E0-A662-C1518B352061}" destId="{0731AC16-6C19-4DE0-B991-1BF21B50252B}" srcOrd="0" destOrd="0" presId="urn:microsoft.com/office/officeart/2005/8/layout/radial5"/>
    <dgm:cxn modelId="{BDAAB7A3-085F-4C40-BAC2-A94B99821AE7}" type="presOf" srcId="{0B9800E3-B4EC-4125-9315-C987133F117A}" destId="{58C5113F-DEA2-4773-B359-927FC5F9791D}" srcOrd="1" destOrd="0" presId="urn:microsoft.com/office/officeart/2005/8/layout/radial5"/>
    <dgm:cxn modelId="{302585AB-534D-4A3C-ACCB-8B5A9EA1B55D}" srcId="{39BF36BB-AA1C-48F4-82BF-539FDA4F890D}" destId="{761D3F44-D3E1-4922-8B64-EE62739967DD}" srcOrd="3" destOrd="0" parTransId="{A8151D91-0DAA-4DA7-AACA-DEA52F645677}" sibTransId="{8BD7CE8B-DB79-45F6-B751-F33A8C791063}"/>
    <dgm:cxn modelId="{84B5604F-31A1-42B3-A7A6-2E99ED995297}" type="presOf" srcId="{A8151D91-0DAA-4DA7-AACA-DEA52F645677}" destId="{870FE2E5-7484-4B10-9C23-3D6F4414E653}" srcOrd="0" destOrd="0" presId="urn:microsoft.com/office/officeart/2005/8/layout/radial5"/>
    <dgm:cxn modelId="{D55CC644-5A40-466D-B803-372E65D2B5B1}" type="presOf" srcId="{8FC95D01-FD13-4696-97EA-A6B3AAEB4924}" destId="{09E4DDCC-EDD8-43D1-AD5C-B0460749EABF}" srcOrd="1" destOrd="0" presId="urn:microsoft.com/office/officeart/2005/8/layout/radial5"/>
    <dgm:cxn modelId="{06DD0E4B-B608-4868-8238-B1984F0AF137}" type="presOf" srcId="{8FC95D01-FD13-4696-97EA-A6B3AAEB4924}" destId="{1D974D71-FC00-4FBF-9ABE-9B4E7BA2D601}" srcOrd="0" destOrd="0" presId="urn:microsoft.com/office/officeart/2005/8/layout/radial5"/>
    <dgm:cxn modelId="{617B14A0-5A48-4D02-AFB2-8353BB1EFB90}" srcId="{39BF36BB-AA1C-48F4-82BF-539FDA4F890D}" destId="{2277506A-7229-43E0-A662-C1518B352061}" srcOrd="2" destOrd="0" parTransId="{8FC95D01-FD13-4696-97EA-A6B3AAEB4924}" sibTransId="{CB3F788A-D448-45CF-B719-89552820828B}"/>
    <dgm:cxn modelId="{703C9337-AB1F-4FD4-A323-D3AC94895D50}" type="presOf" srcId="{5949E1DF-5FB9-4571-819F-9B7B4B45E53C}" destId="{1747041E-496E-468A-B6AB-410A8EF58760}" srcOrd="0" destOrd="0" presId="urn:microsoft.com/office/officeart/2005/8/layout/radial5"/>
    <dgm:cxn modelId="{897226AE-A168-4DAC-BCC2-AEF301D929F3}" type="presParOf" srcId="{E493C02D-FBF7-4D1C-B982-71579453F126}" destId="{C898D9C7-9972-4DA7-BC8A-E4E7E0B697F9}" srcOrd="0" destOrd="0" presId="urn:microsoft.com/office/officeart/2005/8/layout/radial5"/>
    <dgm:cxn modelId="{D1556ABF-2D8C-4D07-90ED-8F841B4ED118}" type="presParOf" srcId="{E493C02D-FBF7-4D1C-B982-71579453F126}" destId="{A493C287-6F01-4A2C-9936-93AA6F280558}" srcOrd="1" destOrd="0" presId="urn:microsoft.com/office/officeart/2005/8/layout/radial5"/>
    <dgm:cxn modelId="{74E210E0-6FEF-4BBA-BEB7-86785D190D0B}" type="presParOf" srcId="{A493C287-6F01-4A2C-9936-93AA6F280558}" destId="{58C5113F-DEA2-4773-B359-927FC5F9791D}" srcOrd="0" destOrd="0" presId="urn:microsoft.com/office/officeart/2005/8/layout/radial5"/>
    <dgm:cxn modelId="{97ABC0F5-E553-4B2E-BCD6-F2CC2FEC1969}" type="presParOf" srcId="{E493C02D-FBF7-4D1C-B982-71579453F126}" destId="{1747041E-496E-468A-B6AB-410A8EF58760}" srcOrd="2" destOrd="0" presId="urn:microsoft.com/office/officeart/2005/8/layout/radial5"/>
    <dgm:cxn modelId="{D6D478AD-E7FC-4070-98C0-4C90D2453A17}" type="presParOf" srcId="{E493C02D-FBF7-4D1C-B982-71579453F126}" destId="{C3D31CC5-FCA5-4379-A249-75DFD8767BF2}" srcOrd="3" destOrd="0" presId="urn:microsoft.com/office/officeart/2005/8/layout/radial5"/>
    <dgm:cxn modelId="{98BB0786-4678-4C71-ABC6-5EFB0DA2B314}" type="presParOf" srcId="{C3D31CC5-FCA5-4379-A249-75DFD8767BF2}" destId="{AF5CC7FD-DCF4-4B2D-BA04-B38A12770D91}" srcOrd="0" destOrd="0" presId="urn:microsoft.com/office/officeart/2005/8/layout/radial5"/>
    <dgm:cxn modelId="{09513FAF-7854-42CB-BDC1-DD732F08FA30}" type="presParOf" srcId="{E493C02D-FBF7-4D1C-B982-71579453F126}" destId="{49EC545B-E8AF-446D-B4DF-15F95A041F2D}" srcOrd="4" destOrd="0" presId="urn:microsoft.com/office/officeart/2005/8/layout/radial5"/>
    <dgm:cxn modelId="{6330E80E-0369-4023-86A6-9B675812F2B1}" type="presParOf" srcId="{E493C02D-FBF7-4D1C-B982-71579453F126}" destId="{1D974D71-FC00-4FBF-9ABE-9B4E7BA2D601}" srcOrd="5" destOrd="0" presId="urn:microsoft.com/office/officeart/2005/8/layout/radial5"/>
    <dgm:cxn modelId="{A035B6C4-51CA-4806-8D8F-EAF2EDC62E1E}" type="presParOf" srcId="{1D974D71-FC00-4FBF-9ABE-9B4E7BA2D601}" destId="{09E4DDCC-EDD8-43D1-AD5C-B0460749EABF}" srcOrd="0" destOrd="0" presId="urn:microsoft.com/office/officeart/2005/8/layout/radial5"/>
    <dgm:cxn modelId="{96442767-4E61-46C4-AE20-DC8D25BB62C0}" type="presParOf" srcId="{E493C02D-FBF7-4D1C-B982-71579453F126}" destId="{0731AC16-6C19-4DE0-B991-1BF21B50252B}" srcOrd="6" destOrd="0" presId="urn:microsoft.com/office/officeart/2005/8/layout/radial5"/>
    <dgm:cxn modelId="{0BB90CE5-B9B0-40C4-A7BD-82CC9F78E0A6}" type="presParOf" srcId="{E493C02D-FBF7-4D1C-B982-71579453F126}" destId="{870FE2E5-7484-4B10-9C23-3D6F4414E653}" srcOrd="7" destOrd="0" presId="urn:microsoft.com/office/officeart/2005/8/layout/radial5"/>
    <dgm:cxn modelId="{8AF5EF00-A76A-4804-B245-FA7851E9B82C}" type="presParOf" srcId="{870FE2E5-7484-4B10-9C23-3D6F4414E653}" destId="{67FFCE5D-EDA7-4005-B9D7-2A59D3480E7F}" srcOrd="0" destOrd="0" presId="urn:microsoft.com/office/officeart/2005/8/layout/radial5"/>
    <dgm:cxn modelId="{676E47D6-5A89-4743-B9E5-83A25CE60F5F}" type="presParOf" srcId="{E493C02D-FBF7-4D1C-B982-71579453F126}" destId="{4D4EB1D9-E7D2-4CBD-8A9E-BD155E8A2BA7}" srcOrd="8" destOrd="0" presId="urn:microsoft.com/office/officeart/2005/8/layout/radial5"/>
    <dgm:cxn modelId="{AEA17F69-3A07-4E5F-B551-E310D6C7765D}" type="presParOf" srcId="{E493C02D-FBF7-4D1C-B982-71579453F126}" destId="{51A86571-1B65-46B4-96DE-85255423C1F4}" srcOrd="9" destOrd="0" presId="urn:microsoft.com/office/officeart/2005/8/layout/radial5"/>
    <dgm:cxn modelId="{1E3FE740-4F9B-423C-A3CD-B6ECF9ECEA43}" type="presParOf" srcId="{51A86571-1B65-46B4-96DE-85255423C1F4}" destId="{CC7D704C-E721-4A6D-B7F3-072F652F5EF2}" srcOrd="0" destOrd="0" presId="urn:microsoft.com/office/officeart/2005/8/layout/radial5"/>
    <dgm:cxn modelId="{88F420DA-99BC-4D51-B856-ED77175351D3}" type="presParOf" srcId="{E493C02D-FBF7-4D1C-B982-71579453F126}" destId="{148CA91A-CDCE-4E1B-8C33-241550D3381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287B4A-B460-4F9F-AC58-1FC794ABB6C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39BF36BB-AA1C-48F4-82BF-539FDA4F890D}">
      <dgm:prSet phldrT="[Texto]" custT="1"/>
      <dgm:spPr>
        <a:solidFill>
          <a:srgbClr val="00CC00"/>
        </a:solidFill>
      </dgm:spPr>
      <dgm:t>
        <a:bodyPr/>
        <a:lstStyle/>
        <a:p>
          <a:r>
            <a:rPr lang="es-CO" sz="1400" b="1" dirty="0" smtClean="0">
              <a:solidFill>
                <a:schemeClr val="bg1"/>
              </a:solidFill>
            </a:rPr>
            <a:t>Disposiciones Generales (I). Principios (II) y Derechos (III)</a:t>
          </a:r>
          <a:endParaRPr lang="es-CO" sz="1400" b="1" dirty="0">
            <a:solidFill>
              <a:schemeClr val="bg1"/>
            </a:solidFill>
          </a:endParaRPr>
        </a:p>
      </dgm:t>
    </dgm:pt>
    <dgm:pt modelId="{99ACFBEA-3AAB-444C-9790-26F61700134F}" type="parTrans" cxnId="{906B1A18-E8B6-4DC3-8EC1-4DC297E6B8A8}">
      <dgm:prSet/>
      <dgm:spPr/>
      <dgm:t>
        <a:bodyPr/>
        <a:lstStyle/>
        <a:p>
          <a:endParaRPr lang="es-CO" sz="2000"/>
        </a:p>
      </dgm:t>
    </dgm:pt>
    <dgm:pt modelId="{B2FBB368-37B2-4FDD-8C1C-1AFD27D9931D}" type="sibTrans" cxnId="{906B1A18-E8B6-4DC3-8EC1-4DC297E6B8A8}">
      <dgm:prSet/>
      <dgm:spPr/>
      <dgm:t>
        <a:bodyPr/>
        <a:lstStyle/>
        <a:p>
          <a:endParaRPr lang="es-CO" sz="2000"/>
        </a:p>
      </dgm:t>
    </dgm:pt>
    <dgm:pt modelId="{5949E1DF-5FB9-4571-819F-9B7B4B45E53C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sensibilización y prevención (IV)</a:t>
          </a:r>
          <a:endParaRPr lang="es-CO" sz="1200" dirty="0"/>
        </a:p>
      </dgm:t>
    </dgm:pt>
    <dgm:pt modelId="{0B9800E3-B4EC-4125-9315-C987133F117A}" type="parTrans" cxnId="{9812E6A1-9C37-493D-81C1-E18BC2A5E94C}">
      <dgm:prSet custT="1"/>
      <dgm:spPr/>
      <dgm:t>
        <a:bodyPr/>
        <a:lstStyle/>
        <a:p>
          <a:endParaRPr lang="es-CO" sz="1000"/>
        </a:p>
      </dgm:t>
    </dgm:pt>
    <dgm:pt modelId="{6CE64B2E-7D1A-4173-9B90-2185A509BC23}" type="sibTrans" cxnId="{9812E6A1-9C37-493D-81C1-E18BC2A5E94C}">
      <dgm:prSet/>
      <dgm:spPr/>
      <dgm:t>
        <a:bodyPr/>
        <a:lstStyle/>
        <a:p>
          <a:endParaRPr lang="es-CO" sz="2000"/>
        </a:p>
      </dgm:t>
    </dgm:pt>
    <dgm:pt modelId="{308C21A8-275A-4859-96A4-B99306DE6069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Protección (V)</a:t>
          </a:r>
          <a:endParaRPr lang="es-CO" sz="1200" dirty="0"/>
        </a:p>
      </dgm:t>
    </dgm:pt>
    <dgm:pt modelId="{1B28DD53-4C46-4483-86C3-FDE46C08CCC4}" type="parTrans" cxnId="{79EE2E62-B6C6-4CEB-98C7-9174B90C78A8}">
      <dgm:prSet custT="1"/>
      <dgm:spPr/>
      <dgm:t>
        <a:bodyPr/>
        <a:lstStyle/>
        <a:p>
          <a:endParaRPr lang="es-CO" sz="1000"/>
        </a:p>
      </dgm:t>
    </dgm:pt>
    <dgm:pt modelId="{D251F232-5ACC-43CD-8018-18B66788C705}" type="sibTrans" cxnId="{79EE2E62-B6C6-4CEB-98C7-9174B90C78A8}">
      <dgm:prSet/>
      <dgm:spPr/>
      <dgm:t>
        <a:bodyPr/>
        <a:lstStyle/>
        <a:p>
          <a:endParaRPr lang="es-CO" sz="2000"/>
        </a:p>
      </dgm:t>
    </dgm:pt>
    <dgm:pt modelId="{2277506A-7229-43E0-A662-C1518B352061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atención (VI)</a:t>
          </a:r>
          <a:endParaRPr lang="es-CO" sz="1200" dirty="0"/>
        </a:p>
      </dgm:t>
    </dgm:pt>
    <dgm:pt modelId="{8FC95D01-FD13-4696-97EA-A6B3AAEB4924}" type="parTrans" cxnId="{617B14A0-5A48-4D02-AFB2-8353BB1EFB90}">
      <dgm:prSet custT="1"/>
      <dgm:spPr/>
      <dgm:t>
        <a:bodyPr/>
        <a:lstStyle/>
        <a:p>
          <a:endParaRPr lang="es-CO" sz="1000"/>
        </a:p>
      </dgm:t>
    </dgm:pt>
    <dgm:pt modelId="{CB3F788A-D448-45CF-B719-89552820828B}" type="sibTrans" cxnId="{617B14A0-5A48-4D02-AFB2-8353BB1EFB90}">
      <dgm:prSet/>
      <dgm:spPr/>
      <dgm:t>
        <a:bodyPr/>
        <a:lstStyle/>
        <a:p>
          <a:endParaRPr lang="es-CO" sz="2000"/>
        </a:p>
      </dgm:t>
    </dgm:pt>
    <dgm:pt modelId="{761D3F44-D3E1-4922-8B64-EE62739967DD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Sanciones (VII)</a:t>
          </a:r>
          <a:endParaRPr lang="es-CO" sz="1200" dirty="0"/>
        </a:p>
      </dgm:t>
    </dgm:pt>
    <dgm:pt modelId="{A8151D91-0DAA-4DA7-AACA-DEA52F645677}" type="parTrans" cxnId="{302585AB-534D-4A3C-ACCB-8B5A9EA1B55D}">
      <dgm:prSet custT="1"/>
      <dgm:spPr/>
      <dgm:t>
        <a:bodyPr/>
        <a:lstStyle/>
        <a:p>
          <a:endParaRPr lang="es-CO" sz="1000"/>
        </a:p>
      </dgm:t>
    </dgm:pt>
    <dgm:pt modelId="{8BD7CE8B-DB79-45F6-B751-F33A8C791063}" type="sibTrans" cxnId="{302585AB-534D-4A3C-ACCB-8B5A9EA1B55D}">
      <dgm:prSet/>
      <dgm:spPr/>
      <dgm:t>
        <a:bodyPr/>
        <a:lstStyle/>
        <a:p>
          <a:endParaRPr lang="es-CO" sz="2000"/>
        </a:p>
      </dgm:t>
    </dgm:pt>
    <dgm:pt modelId="{8B4CB08F-2047-4619-9995-122289A70683}">
      <dgm:prSet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Disposiciones finales</a:t>
          </a:r>
          <a:endParaRPr lang="es-CO" sz="1200" dirty="0"/>
        </a:p>
      </dgm:t>
    </dgm:pt>
    <dgm:pt modelId="{66A6FF29-1CF1-49AB-A12B-EB45EFC20FEE}" type="parTrans" cxnId="{4170A9ED-3766-4551-8409-C25E1E4CCD5B}">
      <dgm:prSet custT="1"/>
      <dgm:spPr/>
      <dgm:t>
        <a:bodyPr/>
        <a:lstStyle/>
        <a:p>
          <a:endParaRPr lang="es-CO" sz="1000"/>
        </a:p>
      </dgm:t>
    </dgm:pt>
    <dgm:pt modelId="{44DFF283-5E64-4AB6-985C-4CECC578CEA5}" type="sibTrans" cxnId="{4170A9ED-3766-4551-8409-C25E1E4CCD5B}">
      <dgm:prSet/>
      <dgm:spPr/>
      <dgm:t>
        <a:bodyPr/>
        <a:lstStyle/>
        <a:p>
          <a:endParaRPr lang="es-CO" sz="2000"/>
        </a:p>
      </dgm:t>
    </dgm:pt>
    <dgm:pt modelId="{E493C02D-FBF7-4D1C-B982-71579453F126}" type="pres">
      <dgm:prSet presAssocID="{FE287B4A-B460-4F9F-AC58-1FC794ABB6C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898D9C7-9972-4DA7-BC8A-E4E7E0B697F9}" type="pres">
      <dgm:prSet presAssocID="{39BF36BB-AA1C-48F4-82BF-539FDA4F890D}" presName="centerShape" presStyleLbl="node0" presStyleIdx="0" presStyleCnt="1" custScaleX="163849" custScaleY="133697"/>
      <dgm:spPr/>
      <dgm:t>
        <a:bodyPr/>
        <a:lstStyle/>
        <a:p>
          <a:endParaRPr lang="es-CO"/>
        </a:p>
      </dgm:t>
    </dgm:pt>
    <dgm:pt modelId="{A493C287-6F01-4A2C-9936-93AA6F280558}" type="pres">
      <dgm:prSet presAssocID="{0B9800E3-B4EC-4125-9315-C987133F117A}" presName="parTrans" presStyleLbl="sibTrans2D1" presStyleIdx="0" presStyleCnt="5"/>
      <dgm:spPr/>
      <dgm:t>
        <a:bodyPr/>
        <a:lstStyle/>
        <a:p>
          <a:endParaRPr lang="es-ES"/>
        </a:p>
      </dgm:t>
    </dgm:pt>
    <dgm:pt modelId="{58C5113F-DEA2-4773-B359-927FC5F9791D}" type="pres">
      <dgm:prSet presAssocID="{0B9800E3-B4EC-4125-9315-C987133F117A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1747041E-496E-468A-B6AB-410A8EF58760}" type="pres">
      <dgm:prSet presAssocID="{5949E1DF-5FB9-4571-819F-9B7B4B45E53C}" presName="node" presStyleLbl="node1" presStyleIdx="0" presStyleCnt="5" custScaleX="110146" custScaleY="11395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D31CC5-FCA5-4379-A249-75DFD8767BF2}" type="pres">
      <dgm:prSet presAssocID="{1B28DD53-4C46-4483-86C3-FDE46C08CCC4}" presName="parTrans" presStyleLbl="sibTrans2D1" presStyleIdx="1" presStyleCnt="5"/>
      <dgm:spPr/>
      <dgm:t>
        <a:bodyPr/>
        <a:lstStyle/>
        <a:p>
          <a:endParaRPr lang="es-ES"/>
        </a:p>
      </dgm:t>
    </dgm:pt>
    <dgm:pt modelId="{AF5CC7FD-DCF4-4B2D-BA04-B38A12770D91}" type="pres">
      <dgm:prSet presAssocID="{1B28DD53-4C46-4483-86C3-FDE46C08CCC4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49EC545B-E8AF-446D-B4DF-15F95A041F2D}" type="pres">
      <dgm:prSet presAssocID="{308C21A8-275A-4859-96A4-B99306DE6069}" presName="node" presStyleLbl="node1" presStyleIdx="1" presStyleCnt="5" custScaleX="99883" custScaleY="10105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D974D71-FC00-4FBF-9ABE-9B4E7BA2D601}" type="pres">
      <dgm:prSet presAssocID="{8FC95D01-FD13-4696-97EA-A6B3AAEB4924}" presName="parTrans" presStyleLbl="sibTrans2D1" presStyleIdx="2" presStyleCnt="5"/>
      <dgm:spPr/>
      <dgm:t>
        <a:bodyPr/>
        <a:lstStyle/>
        <a:p>
          <a:endParaRPr lang="es-ES"/>
        </a:p>
      </dgm:t>
    </dgm:pt>
    <dgm:pt modelId="{09E4DDCC-EDD8-43D1-AD5C-B0460749EABF}" type="pres">
      <dgm:prSet presAssocID="{8FC95D01-FD13-4696-97EA-A6B3AAEB4924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0731AC16-6C19-4DE0-B991-1BF21B50252B}" type="pres">
      <dgm:prSet presAssocID="{2277506A-7229-43E0-A662-C1518B35206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0FE2E5-7484-4B10-9C23-3D6F4414E653}" type="pres">
      <dgm:prSet presAssocID="{A8151D91-0DAA-4DA7-AACA-DEA52F645677}" presName="parTrans" presStyleLbl="sibTrans2D1" presStyleIdx="3" presStyleCnt="5"/>
      <dgm:spPr/>
      <dgm:t>
        <a:bodyPr/>
        <a:lstStyle/>
        <a:p>
          <a:endParaRPr lang="es-ES"/>
        </a:p>
      </dgm:t>
    </dgm:pt>
    <dgm:pt modelId="{67FFCE5D-EDA7-4005-B9D7-2A59D3480E7F}" type="pres">
      <dgm:prSet presAssocID="{A8151D91-0DAA-4DA7-AACA-DEA52F645677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4D4EB1D9-E7D2-4CBD-8A9E-BD155E8A2BA7}" type="pres">
      <dgm:prSet presAssocID="{761D3F44-D3E1-4922-8B64-EE62739967D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1A86571-1B65-46B4-96DE-85255423C1F4}" type="pres">
      <dgm:prSet presAssocID="{66A6FF29-1CF1-49AB-A12B-EB45EFC20FEE}" presName="parTrans" presStyleLbl="sibTrans2D1" presStyleIdx="4" presStyleCnt="5"/>
      <dgm:spPr/>
      <dgm:t>
        <a:bodyPr/>
        <a:lstStyle/>
        <a:p>
          <a:endParaRPr lang="es-ES"/>
        </a:p>
      </dgm:t>
    </dgm:pt>
    <dgm:pt modelId="{CC7D704C-E721-4A6D-B7F3-072F652F5EF2}" type="pres">
      <dgm:prSet presAssocID="{66A6FF29-1CF1-49AB-A12B-EB45EFC20FEE}" presName="connectorText" presStyleLbl="sibTrans2D1" presStyleIdx="4" presStyleCnt="5"/>
      <dgm:spPr/>
      <dgm:t>
        <a:bodyPr/>
        <a:lstStyle/>
        <a:p>
          <a:endParaRPr lang="es-ES"/>
        </a:p>
      </dgm:t>
    </dgm:pt>
    <dgm:pt modelId="{148CA91A-CDCE-4E1B-8C33-241550D33811}" type="pres">
      <dgm:prSet presAssocID="{8B4CB08F-2047-4619-9995-122289A7068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C447463-F370-4936-931C-FDA1FF909899}" type="presOf" srcId="{8FC95D01-FD13-4696-97EA-A6B3AAEB4924}" destId="{09E4DDCC-EDD8-43D1-AD5C-B0460749EABF}" srcOrd="1" destOrd="0" presId="urn:microsoft.com/office/officeart/2005/8/layout/radial5"/>
    <dgm:cxn modelId="{C4B9D430-A853-4325-9D06-2E9A69521AF4}" type="presOf" srcId="{66A6FF29-1CF1-49AB-A12B-EB45EFC20FEE}" destId="{51A86571-1B65-46B4-96DE-85255423C1F4}" srcOrd="0" destOrd="0" presId="urn:microsoft.com/office/officeart/2005/8/layout/radial5"/>
    <dgm:cxn modelId="{CA8A1A01-C3F2-4114-ABA8-7B9CD696CACE}" type="presOf" srcId="{1B28DD53-4C46-4483-86C3-FDE46C08CCC4}" destId="{C3D31CC5-FCA5-4379-A249-75DFD8767BF2}" srcOrd="0" destOrd="0" presId="urn:microsoft.com/office/officeart/2005/8/layout/radial5"/>
    <dgm:cxn modelId="{CEF65C24-EC5D-4A79-A285-1337BFDB14C9}" type="presOf" srcId="{39BF36BB-AA1C-48F4-82BF-539FDA4F890D}" destId="{C898D9C7-9972-4DA7-BC8A-E4E7E0B697F9}" srcOrd="0" destOrd="0" presId="urn:microsoft.com/office/officeart/2005/8/layout/radial5"/>
    <dgm:cxn modelId="{617B14A0-5A48-4D02-AFB2-8353BB1EFB90}" srcId="{39BF36BB-AA1C-48F4-82BF-539FDA4F890D}" destId="{2277506A-7229-43E0-A662-C1518B352061}" srcOrd="2" destOrd="0" parTransId="{8FC95D01-FD13-4696-97EA-A6B3AAEB4924}" sibTransId="{CB3F788A-D448-45CF-B719-89552820828B}"/>
    <dgm:cxn modelId="{C2927D6E-0532-4ED9-B18C-1130363FCCEA}" type="presOf" srcId="{308C21A8-275A-4859-96A4-B99306DE6069}" destId="{49EC545B-E8AF-446D-B4DF-15F95A041F2D}" srcOrd="0" destOrd="0" presId="urn:microsoft.com/office/officeart/2005/8/layout/radial5"/>
    <dgm:cxn modelId="{302585AB-534D-4A3C-ACCB-8B5A9EA1B55D}" srcId="{39BF36BB-AA1C-48F4-82BF-539FDA4F890D}" destId="{761D3F44-D3E1-4922-8B64-EE62739967DD}" srcOrd="3" destOrd="0" parTransId="{A8151D91-0DAA-4DA7-AACA-DEA52F645677}" sibTransId="{8BD7CE8B-DB79-45F6-B751-F33A8C791063}"/>
    <dgm:cxn modelId="{765DFAE3-5905-491B-9FAC-6DD5EB1ED18C}" type="presOf" srcId="{0B9800E3-B4EC-4125-9315-C987133F117A}" destId="{58C5113F-DEA2-4773-B359-927FC5F9791D}" srcOrd="1" destOrd="0" presId="urn:microsoft.com/office/officeart/2005/8/layout/radial5"/>
    <dgm:cxn modelId="{FFD56A29-91EC-4744-8E6F-BD0C6202DD11}" type="presOf" srcId="{0B9800E3-B4EC-4125-9315-C987133F117A}" destId="{A493C287-6F01-4A2C-9936-93AA6F280558}" srcOrd="0" destOrd="0" presId="urn:microsoft.com/office/officeart/2005/8/layout/radial5"/>
    <dgm:cxn modelId="{9812E6A1-9C37-493D-81C1-E18BC2A5E94C}" srcId="{39BF36BB-AA1C-48F4-82BF-539FDA4F890D}" destId="{5949E1DF-5FB9-4571-819F-9B7B4B45E53C}" srcOrd="0" destOrd="0" parTransId="{0B9800E3-B4EC-4125-9315-C987133F117A}" sibTransId="{6CE64B2E-7D1A-4173-9B90-2185A509BC23}"/>
    <dgm:cxn modelId="{E76E2074-94CE-421C-87E7-3088DF15ED22}" type="presOf" srcId="{A8151D91-0DAA-4DA7-AACA-DEA52F645677}" destId="{870FE2E5-7484-4B10-9C23-3D6F4414E653}" srcOrd="0" destOrd="0" presId="urn:microsoft.com/office/officeart/2005/8/layout/radial5"/>
    <dgm:cxn modelId="{3999C352-12E0-4901-8967-796902A66A0B}" type="presOf" srcId="{761D3F44-D3E1-4922-8B64-EE62739967DD}" destId="{4D4EB1D9-E7D2-4CBD-8A9E-BD155E8A2BA7}" srcOrd="0" destOrd="0" presId="urn:microsoft.com/office/officeart/2005/8/layout/radial5"/>
    <dgm:cxn modelId="{906B1A18-E8B6-4DC3-8EC1-4DC297E6B8A8}" srcId="{FE287B4A-B460-4F9F-AC58-1FC794ABB6C5}" destId="{39BF36BB-AA1C-48F4-82BF-539FDA4F890D}" srcOrd="0" destOrd="0" parTransId="{99ACFBEA-3AAB-444C-9790-26F61700134F}" sibTransId="{B2FBB368-37B2-4FDD-8C1C-1AFD27D9931D}"/>
    <dgm:cxn modelId="{9D0128ED-3EB3-41BB-B89A-8CDC4D6CC45F}" type="presOf" srcId="{66A6FF29-1CF1-49AB-A12B-EB45EFC20FEE}" destId="{CC7D704C-E721-4A6D-B7F3-072F652F5EF2}" srcOrd="1" destOrd="0" presId="urn:microsoft.com/office/officeart/2005/8/layout/radial5"/>
    <dgm:cxn modelId="{DF7B5A77-FDB2-40B3-844A-AE7989BD3B27}" type="presOf" srcId="{5949E1DF-5FB9-4571-819F-9B7B4B45E53C}" destId="{1747041E-496E-468A-B6AB-410A8EF58760}" srcOrd="0" destOrd="0" presId="urn:microsoft.com/office/officeart/2005/8/layout/radial5"/>
    <dgm:cxn modelId="{DE9666C8-C30A-4194-A88A-172F0047E00A}" type="presOf" srcId="{8FC95D01-FD13-4696-97EA-A6B3AAEB4924}" destId="{1D974D71-FC00-4FBF-9ABE-9B4E7BA2D601}" srcOrd="0" destOrd="0" presId="urn:microsoft.com/office/officeart/2005/8/layout/radial5"/>
    <dgm:cxn modelId="{F15B3FA7-2ADE-47C2-87C9-03133DB1A0E0}" type="presOf" srcId="{8B4CB08F-2047-4619-9995-122289A70683}" destId="{148CA91A-CDCE-4E1B-8C33-241550D33811}" srcOrd="0" destOrd="0" presId="urn:microsoft.com/office/officeart/2005/8/layout/radial5"/>
    <dgm:cxn modelId="{E2903D07-C240-4D79-A82B-34A72A8EE980}" type="presOf" srcId="{2277506A-7229-43E0-A662-C1518B352061}" destId="{0731AC16-6C19-4DE0-B991-1BF21B50252B}" srcOrd="0" destOrd="0" presId="urn:microsoft.com/office/officeart/2005/8/layout/radial5"/>
    <dgm:cxn modelId="{BB0019CA-197C-4F23-883D-127F87BF1E55}" type="presOf" srcId="{1B28DD53-4C46-4483-86C3-FDE46C08CCC4}" destId="{AF5CC7FD-DCF4-4B2D-BA04-B38A12770D91}" srcOrd="1" destOrd="0" presId="urn:microsoft.com/office/officeart/2005/8/layout/radial5"/>
    <dgm:cxn modelId="{79EE2E62-B6C6-4CEB-98C7-9174B90C78A8}" srcId="{39BF36BB-AA1C-48F4-82BF-539FDA4F890D}" destId="{308C21A8-275A-4859-96A4-B99306DE6069}" srcOrd="1" destOrd="0" parTransId="{1B28DD53-4C46-4483-86C3-FDE46C08CCC4}" sibTransId="{D251F232-5ACC-43CD-8018-18B66788C705}"/>
    <dgm:cxn modelId="{697012CF-DDEF-4FA1-9AE8-7E4F3DD46138}" type="presOf" srcId="{A8151D91-0DAA-4DA7-AACA-DEA52F645677}" destId="{67FFCE5D-EDA7-4005-B9D7-2A59D3480E7F}" srcOrd="1" destOrd="0" presId="urn:microsoft.com/office/officeart/2005/8/layout/radial5"/>
    <dgm:cxn modelId="{016BED33-BB1F-4BE0-A13B-9B00705287BD}" type="presOf" srcId="{FE287B4A-B460-4F9F-AC58-1FC794ABB6C5}" destId="{E493C02D-FBF7-4D1C-B982-71579453F126}" srcOrd="0" destOrd="0" presId="urn:microsoft.com/office/officeart/2005/8/layout/radial5"/>
    <dgm:cxn modelId="{4170A9ED-3766-4551-8409-C25E1E4CCD5B}" srcId="{39BF36BB-AA1C-48F4-82BF-539FDA4F890D}" destId="{8B4CB08F-2047-4619-9995-122289A70683}" srcOrd="4" destOrd="0" parTransId="{66A6FF29-1CF1-49AB-A12B-EB45EFC20FEE}" sibTransId="{44DFF283-5E64-4AB6-985C-4CECC578CEA5}"/>
    <dgm:cxn modelId="{F7C04A73-32FC-4F84-958A-1312716BC2C2}" type="presParOf" srcId="{E493C02D-FBF7-4D1C-B982-71579453F126}" destId="{C898D9C7-9972-4DA7-BC8A-E4E7E0B697F9}" srcOrd="0" destOrd="0" presId="urn:microsoft.com/office/officeart/2005/8/layout/radial5"/>
    <dgm:cxn modelId="{33F35DCF-4BCF-4F2C-872C-D09F7C69C964}" type="presParOf" srcId="{E493C02D-FBF7-4D1C-B982-71579453F126}" destId="{A493C287-6F01-4A2C-9936-93AA6F280558}" srcOrd="1" destOrd="0" presId="urn:microsoft.com/office/officeart/2005/8/layout/radial5"/>
    <dgm:cxn modelId="{4F8E8FCF-C1A5-4AFD-BBB3-7D502F02D6C8}" type="presParOf" srcId="{A493C287-6F01-4A2C-9936-93AA6F280558}" destId="{58C5113F-DEA2-4773-B359-927FC5F9791D}" srcOrd="0" destOrd="0" presId="urn:microsoft.com/office/officeart/2005/8/layout/radial5"/>
    <dgm:cxn modelId="{BD4B35F0-5D3B-4864-BC43-2110FF53B91D}" type="presParOf" srcId="{E493C02D-FBF7-4D1C-B982-71579453F126}" destId="{1747041E-496E-468A-B6AB-410A8EF58760}" srcOrd="2" destOrd="0" presId="urn:microsoft.com/office/officeart/2005/8/layout/radial5"/>
    <dgm:cxn modelId="{C091B658-58B0-4B4C-8F7F-CD6EFADDC38D}" type="presParOf" srcId="{E493C02D-FBF7-4D1C-B982-71579453F126}" destId="{C3D31CC5-FCA5-4379-A249-75DFD8767BF2}" srcOrd="3" destOrd="0" presId="urn:microsoft.com/office/officeart/2005/8/layout/radial5"/>
    <dgm:cxn modelId="{BE8B5E24-A547-4654-8BD7-970175103FD0}" type="presParOf" srcId="{C3D31CC5-FCA5-4379-A249-75DFD8767BF2}" destId="{AF5CC7FD-DCF4-4B2D-BA04-B38A12770D91}" srcOrd="0" destOrd="0" presId="urn:microsoft.com/office/officeart/2005/8/layout/radial5"/>
    <dgm:cxn modelId="{787636F3-AA8A-4CCD-AF5F-C3E7E7FFD743}" type="presParOf" srcId="{E493C02D-FBF7-4D1C-B982-71579453F126}" destId="{49EC545B-E8AF-446D-B4DF-15F95A041F2D}" srcOrd="4" destOrd="0" presId="urn:microsoft.com/office/officeart/2005/8/layout/radial5"/>
    <dgm:cxn modelId="{C3A82966-90BD-411D-93C4-6158FA6F367A}" type="presParOf" srcId="{E493C02D-FBF7-4D1C-B982-71579453F126}" destId="{1D974D71-FC00-4FBF-9ABE-9B4E7BA2D601}" srcOrd="5" destOrd="0" presId="urn:microsoft.com/office/officeart/2005/8/layout/radial5"/>
    <dgm:cxn modelId="{0DE7F8F8-4970-4E49-87DB-E4039399A97F}" type="presParOf" srcId="{1D974D71-FC00-4FBF-9ABE-9B4E7BA2D601}" destId="{09E4DDCC-EDD8-43D1-AD5C-B0460749EABF}" srcOrd="0" destOrd="0" presId="urn:microsoft.com/office/officeart/2005/8/layout/radial5"/>
    <dgm:cxn modelId="{05FF155A-1773-405B-8BD1-33E2356C4938}" type="presParOf" srcId="{E493C02D-FBF7-4D1C-B982-71579453F126}" destId="{0731AC16-6C19-4DE0-B991-1BF21B50252B}" srcOrd="6" destOrd="0" presId="urn:microsoft.com/office/officeart/2005/8/layout/radial5"/>
    <dgm:cxn modelId="{02100588-2885-427F-9F11-BE006663C76F}" type="presParOf" srcId="{E493C02D-FBF7-4D1C-B982-71579453F126}" destId="{870FE2E5-7484-4B10-9C23-3D6F4414E653}" srcOrd="7" destOrd="0" presId="urn:microsoft.com/office/officeart/2005/8/layout/radial5"/>
    <dgm:cxn modelId="{11874DCF-FCAC-43CE-96A0-E26BD8FABCBA}" type="presParOf" srcId="{870FE2E5-7484-4B10-9C23-3D6F4414E653}" destId="{67FFCE5D-EDA7-4005-B9D7-2A59D3480E7F}" srcOrd="0" destOrd="0" presId="urn:microsoft.com/office/officeart/2005/8/layout/radial5"/>
    <dgm:cxn modelId="{E666DDE2-8FC3-4AE1-9643-3F4A1326C4EE}" type="presParOf" srcId="{E493C02D-FBF7-4D1C-B982-71579453F126}" destId="{4D4EB1D9-E7D2-4CBD-8A9E-BD155E8A2BA7}" srcOrd="8" destOrd="0" presId="urn:microsoft.com/office/officeart/2005/8/layout/radial5"/>
    <dgm:cxn modelId="{2B6ABEFB-9B39-4A41-B94A-66B4A4F24972}" type="presParOf" srcId="{E493C02D-FBF7-4D1C-B982-71579453F126}" destId="{51A86571-1B65-46B4-96DE-85255423C1F4}" srcOrd="9" destOrd="0" presId="urn:microsoft.com/office/officeart/2005/8/layout/radial5"/>
    <dgm:cxn modelId="{FBD20235-1A59-4015-9A0D-75C59FAB5E26}" type="presParOf" srcId="{51A86571-1B65-46B4-96DE-85255423C1F4}" destId="{CC7D704C-E721-4A6D-B7F3-072F652F5EF2}" srcOrd="0" destOrd="0" presId="urn:microsoft.com/office/officeart/2005/8/layout/radial5"/>
    <dgm:cxn modelId="{6FD10033-335A-4196-B049-4AA5C7C3DD1B}" type="presParOf" srcId="{E493C02D-FBF7-4D1C-B982-71579453F126}" destId="{148CA91A-CDCE-4E1B-8C33-241550D3381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287B4A-B460-4F9F-AC58-1FC794ABB6C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39BF36BB-AA1C-48F4-82BF-539FDA4F890D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Disposiciones Generales (I). Principios (II) y Derechos (III)</a:t>
          </a:r>
          <a:endParaRPr lang="es-CO" sz="1200" dirty="0"/>
        </a:p>
      </dgm:t>
    </dgm:pt>
    <dgm:pt modelId="{99ACFBEA-3AAB-444C-9790-26F61700134F}" type="parTrans" cxnId="{906B1A18-E8B6-4DC3-8EC1-4DC297E6B8A8}">
      <dgm:prSet/>
      <dgm:spPr/>
      <dgm:t>
        <a:bodyPr/>
        <a:lstStyle/>
        <a:p>
          <a:endParaRPr lang="es-CO" sz="2000"/>
        </a:p>
      </dgm:t>
    </dgm:pt>
    <dgm:pt modelId="{B2FBB368-37B2-4FDD-8C1C-1AFD27D9931D}" type="sibTrans" cxnId="{906B1A18-E8B6-4DC3-8EC1-4DC297E6B8A8}">
      <dgm:prSet/>
      <dgm:spPr/>
      <dgm:t>
        <a:bodyPr/>
        <a:lstStyle/>
        <a:p>
          <a:endParaRPr lang="es-CO" sz="2000"/>
        </a:p>
      </dgm:t>
    </dgm:pt>
    <dgm:pt modelId="{5949E1DF-5FB9-4571-819F-9B7B4B45E53C}">
      <dgm:prSet phldrT="[Texto]" custT="1"/>
      <dgm:spPr>
        <a:solidFill>
          <a:srgbClr val="00CC00"/>
        </a:solidFill>
      </dgm:spPr>
      <dgm:t>
        <a:bodyPr/>
        <a:lstStyle/>
        <a:p>
          <a:r>
            <a:rPr lang="es-CO" sz="1400" b="1" dirty="0" smtClean="0"/>
            <a:t>Medidas de sensibilización y prevención (IV)</a:t>
          </a:r>
          <a:endParaRPr lang="es-CO" sz="1400" b="1" dirty="0"/>
        </a:p>
      </dgm:t>
    </dgm:pt>
    <dgm:pt modelId="{0B9800E3-B4EC-4125-9315-C987133F117A}" type="parTrans" cxnId="{9812E6A1-9C37-493D-81C1-E18BC2A5E94C}">
      <dgm:prSet custT="1"/>
      <dgm:spPr/>
      <dgm:t>
        <a:bodyPr/>
        <a:lstStyle/>
        <a:p>
          <a:endParaRPr lang="es-CO" sz="1000"/>
        </a:p>
      </dgm:t>
    </dgm:pt>
    <dgm:pt modelId="{6CE64B2E-7D1A-4173-9B90-2185A509BC23}" type="sibTrans" cxnId="{9812E6A1-9C37-493D-81C1-E18BC2A5E94C}">
      <dgm:prSet/>
      <dgm:spPr/>
      <dgm:t>
        <a:bodyPr/>
        <a:lstStyle/>
        <a:p>
          <a:endParaRPr lang="es-CO" sz="2000"/>
        </a:p>
      </dgm:t>
    </dgm:pt>
    <dgm:pt modelId="{308C21A8-275A-4859-96A4-B99306DE6069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Protección (V)</a:t>
          </a:r>
          <a:endParaRPr lang="es-CO" sz="1200" dirty="0"/>
        </a:p>
      </dgm:t>
    </dgm:pt>
    <dgm:pt modelId="{1B28DD53-4C46-4483-86C3-FDE46C08CCC4}" type="parTrans" cxnId="{79EE2E62-B6C6-4CEB-98C7-9174B90C78A8}">
      <dgm:prSet custT="1"/>
      <dgm:spPr/>
      <dgm:t>
        <a:bodyPr/>
        <a:lstStyle/>
        <a:p>
          <a:endParaRPr lang="es-CO" sz="1000"/>
        </a:p>
      </dgm:t>
    </dgm:pt>
    <dgm:pt modelId="{D251F232-5ACC-43CD-8018-18B66788C705}" type="sibTrans" cxnId="{79EE2E62-B6C6-4CEB-98C7-9174B90C78A8}">
      <dgm:prSet/>
      <dgm:spPr/>
      <dgm:t>
        <a:bodyPr/>
        <a:lstStyle/>
        <a:p>
          <a:endParaRPr lang="es-CO" sz="2000"/>
        </a:p>
      </dgm:t>
    </dgm:pt>
    <dgm:pt modelId="{2277506A-7229-43E0-A662-C1518B352061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atención (VI)</a:t>
          </a:r>
          <a:endParaRPr lang="es-CO" sz="1200" dirty="0"/>
        </a:p>
      </dgm:t>
    </dgm:pt>
    <dgm:pt modelId="{8FC95D01-FD13-4696-97EA-A6B3AAEB4924}" type="parTrans" cxnId="{617B14A0-5A48-4D02-AFB2-8353BB1EFB90}">
      <dgm:prSet custT="1"/>
      <dgm:spPr/>
      <dgm:t>
        <a:bodyPr/>
        <a:lstStyle/>
        <a:p>
          <a:endParaRPr lang="es-CO" sz="1000"/>
        </a:p>
      </dgm:t>
    </dgm:pt>
    <dgm:pt modelId="{CB3F788A-D448-45CF-B719-89552820828B}" type="sibTrans" cxnId="{617B14A0-5A48-4D02-AFB2-8353BB1EFB90}">
      <dgm:prSet/>
      <dgm:spPr/>
      <dgm:t>
        <a:bodyPr/>
        <a:lstStyle/>
        <a:p>
          <a:endParaRPr lang="es-CO" sz="2000"/>
        </a:p>
      </dgm:t>
    </dgm:pt>
    <dgm:pt modelId="{761D3F44-D3E1-4922-8B64-EE62739967DD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Sanciones (VII)</a:t>
          </a:r>
          <a:endParaRPr lang="es-CO" sz="1200" dirty="0"/>
        </a:p>
      </dgm:t>
    </dgm:pt>
    <dgm:pt modelId="{A8151D91-0DAA-4DA7-AACA-DEA52F645677}" type="parTrans" cxnId="{302585AB-534D-4A3C-ACCB-8B5A9EA1B55D}">
      <dgm:prSet custT="1"/>
      <dgm:spPr/>
      <dgm:t>
        <a:bodyPr/>
        <a:lstStyle/>
        <a:p>
          <a:endParaRPr lang="es-CO" sz="1000"/>
        </a:p>
      </dgm:t>
    </dgm:pt>
    <dgm:pt modelId="{8BD7CE8B-DB79-45F6-B751-F33A8C791063}" type="sibTrans" cxnId="{302585AB-534D-4A3C-ACCB-8B5A9EA1B55D}">
      <dgm:prSet/>
      <dgm:spPr/>
      <dgm:t>
        <a:bodyPr/>
        <a:lstStyle/>
        <a:p>
          <a:endParaRPr lang="es-CO" sz="2000"/>
        </a:p>
      </dgm:t>
    </dgm:pt>
    <dgm:pt modelId="{8B4CB08F-2047-4619-9995-122289A70683}">
      <dgm:prSet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Disposiciones finales</a:t>
          </a:r>
          <a:endParaRPr lang="es-CO" sz="1200" dirty="0"/>
        </a:p>
      </dgm:t>
    </dgm:pt>
    <dgm:pt modelId="{66A6FF29-1CF1-49AB-A12B-EB45EFC20FEE}" type="parTrans" cxnId="{4170A9ED-3766-4551-8409-C25E1E4CCD5B}">
      <dgm:prSet custT="1"/>
      <dgm:spPr/>
      <dgm:t>
        <a:bodyPr/>
        <a:lstStyle/>
        <a:p>
          <a:endParaRPr lang="es-CO" sz="1000"/>
        </a:p>
      </dgm:t>
    </dgm:pt>
    <dgm:pt modelId="{44DFF283-5E64-4AB6-985C-4CECC578CEA5}" type="sibTrans" cxnId="{4170A9ED-3766-4551-8409-C25E1E4CCD5B}">
      <dgm:prSet/>
      <dgm:spPr/>
      <dgm:t>
        <a:bodyPr/>
        <a:lstStyle/>
        <a:p>
          <a:endParaRPr lang="es-CO" sz="2000"/>
        </a:p>
      </dgm:t>
    </dgm:pt>
    <dgm:pt modelId="{E493C02D-FBF7-4D1C-B982-71579453F126}" type="pres">
      <dgm:prSet presAssocID="{FE287B4A-B460-4F9F-AC58-1FC794ABB6C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898D9C7-9972-4DA7-BC8A-E4E7E0B697F9}" type="pres">
      <dgm:prSet presAssocID="{39BF36BB-AA1C-48F4-82BF-539FDA4F890D}" presName="centerShape" presStyleLbl="node0" presStyleIdx="0" presStyleCnt="1" custScaleX="163849" custScaleY="133697"/>
      <dgm:spPr/>
      <dgm:t>
        <a:bodyPr/>
        <a:lstStyle/>
        <a:p>
          <a:endParaRPr lang="es-CO"/>
        </a:p>
      </dgm:t>
    </dgm:pt>
    <dgm:pt modelId="{A493C287-6F01-4A2C-9936-93AA6F280558}" type="pres">
      <dgm:prSet presAssocID="{0B9800E3-B4EC-4125-9315-C987133F117A}" presName="parTrans" presStyleLbl="sibTrans2D1" presStyleIdx="0" presStyleCnt="5"/>
      <dgm:spPr/>
      <dgm:t>
        <a:bodyPr/>
        <a:lstStyle/>
        <a:p>
          <a:endParaRPr lang="es-ES"/>
        </a:p>
      </dgm:t>
    </dgm:pt>
    <dgm:pt modelId="{58C5113F-DEA2-4773-B359-927FC5F9791D}" type="pres">
      <dgm:prSet presAssocID="{0B9800E3-B4EC-4125-9315-C987133F117A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1747041E-496E-468A-B6AB-410A8EF58760}" type="pres">
      <dgm:prSet presAssocID="{5949E1DF-5FB9-4571-819F-9B7B4B45E53C}" presName="node" presStyleLbl="node1" presStyleIdx="0" presStyleCnt="5" custScaleX="125119" custScaleY="12201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D31CC5-FCA5-4379-A249-75DFD8767BF2}" type="pres">
      <dgm:prSet presAssocID="{1B28DD53-4C46-4483-86C3-FDE46C08CCC4}" presName="parTrans" presStyleLbl="sibTrans2D1" presStyleIdx="1" presStyleCnt="5"/>
      <dgm:spPr/>
      <dgm:t>
        <a:bodyPr/>
        <a:lstStyle/>
        <a:p>
          <a:endParaRPr lang="es-ES"/>
        </a:p>
      </dgm:t>
    </dgm:pt>
    <dgm:pt modelId="{AF5CC7FD-DCF4-4B2D-BA04-B38A12770D91}" type="pres">
      <dgm:prSet presAssocID="{1B28DD53-4C46-4483-86C3-FDE46C08CCC4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49EC545B-E8AF-446D-B4DF-15F95A041F2D}" type="pres">
      <dgm:prSet presAssocID="{308C21A8-275A-4859-96A4-B99306DE6069}" presName="node" presStyleLbl="node1" presStyleIdx="1" presStyleCnt="5" custScaleX="99883" custScaleY="10105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D974D71-FC00-4FBF-9ABE-9B4E7BA2D601}" type="pres">
      <dgm:prSet presAssocID="{8FC95D01-FD13-4696-97EA-A6B3AAEB4924}" presName="parTrans" presStyleLbl="sibTrans2D1" presStyleIdx="2" presStyleCnt="5"/>
      <dgm:spPr/>
      <dgm:t>
        <a:bodyPr/>
        <a:lstStyle/>
        <a:p>
          <a:endParaRPr lang="es-ES"/>
        </a:p>
      </dgm:t>
    </dgm:pt>
    <dgm:pt modelId="{09E4DDCC-EDD8-43D1-AD5C-B0460749EABF}" type="pres">
      <dgm:prSet presAssocID="{8FC95D01-FD13-4696-97EA-A6B3AAEB4924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0731AC16-6C19-4DE0-B991-1BF21B50252B}" type="pres">
      <dgm:prSet presAssocID="{2277506A-7229-43E0-A662-C1518B35206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0FE2E5-7484-4B10-9C23-3D6F4414E653}" type="pres">
      <dgm:prSet presAssocID="{A8151D91-0DAA-4DA7-AACA-DEA52F645677}" presName="parTrans" presStyleLbl="sibTrans2D1" presStyleIdx="3" presStyleCnt="5"/>
      <dgm:spPr/>
      <dgm:t>
        <a:bodyPr/>
        <a:lstStyle/>
        <a:p>
          <a:endParaRPr lang="es-ES"/>
        </a:p>
      </dgm:t>
    </dgm:pt>
    <dgm:pt modelId="{67FFCE5D-EDA7-4005-B9D7-2A59D3480E7F}" type="pres">
      <dgm:prSet presAssocID="{A8151D91-0DAA-4DA7-AACA-DEA52F645677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4D4EB1D9-E7D2-4CBD-8A9E-BD155E8A2BA7}" type="pres">
      <dgm:prSet presAssocID="{761D3F44-D3E1-4922-8B64-EE62739967D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1A86571-1B65-46B4-96DE-85255423C1F4}" type="pres">
      <dgm:prSet presAssocID="{66A6FF29-1CF1-49AB-A12B-EB45EFC20FEE}" presName="parTrans" presStyleLbl="sibTrans2D1" presStyleIdx="4" presStyleCnt="5"/>
      <dgm:spPr/>
      <dgm:t>
        <a:bodyPr/>
        <a:lstStyle/>
        <a:p>
          <a:endParaRPr lang="es-ES"/>
        </a:p>
      </dgm:t>
    </dgm:pt>
    <dgm:pt modelId="{CC7D704C-E721-4A6D-B7F3-072F652F5EF2}" type="pres">
      <dgm:prSet presAssocID="{66A6FF29-1CF1-49AB-A12B-EB45EFC20FEE}" presName="connectorText" presStyleLbl="sibTrans2D1" presStyleIdx="4" presStyleCnt="5"/>
      <dgm:spPr/>
      <dgm:t>
        <a:bodyPr/>
        <a:lstStyle/>
        <a:p>
          <a:endParaRPr lang="es-ES"/>
        </a:p>
      </dgm:t>
    </dgm:pt>
    <dgm:pt modelId="{148CA91A-CDCE-4E1B-8C33-241550D33811}" type="pres">
      <dgm:prSet presAssocID="{8B4CB08F-2047-4619-9995-122289A7068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A4AFB45-DC58-4822-AC02-0563B5A55852}" type="presOf" srcId="{8B4CB08F-2047-4619-9995-122289A70683}" destId="{148CA91A-CDCE-4E1B-8C33-241550D33811}" srcOrd="0" destOrd="0" presId="urn:microsoft.com/office/officeart/2005/8/layout/radial5"/>
    <dgm:cxn modelId="{F7C7A22D-442C-446D-965E-0BDA29AB4F29}" type="presOf" srcId="{8FC95D01-FD13-4696-97EA-A6B3AAEB4924}" destId="{09E4DDCC-EDD8-43D1-AD5C-B0460749EABF}" srcOrd="1" destOrd="0" presId="urn:microsoft.com/office/officeart/2005/8/layout/radial5"/>
    <dgm:cxn modelId="{929E88D3-9675-4A4B-B3AB-E869CEC79D60}" type="presOf" srcId="{5949E1DF-5FB9-4571-819F-9B7B4B45E53C}" destId="{1747041E-496E-468A-B6AB-410A8EF58760}" srcOrd="0" destOrd="0" presId="urn:microsoft.com/office/officeart/2005/8/layout/radial5"/>
    <dgm:cxn modelId="{71CCA753-780E-4B05-B927-615CDF98416F}" type="presOf" srcId="{A8151D91-0DAA-4DA7-AACA-DEA52F645677}" destId="{870FE2E5-7484-4B10-9C23-3D6F4414E653}" srcOrd="0" destOrd="0" presId="urn:microsoft.com/office/officeart/2005/8/layout/radial5"/>
    <dgm:cxn modelId="{617B14A0-5A48-4D02-AFB2-8353BB1EFB90}" srcId="{39BF36BB-AA1C-48F4-82BF-539FDA4F890D}" destId="{2277506A-7229-43E0-A662-C1518B352061}" srcOrd="2" destOrd="0" parTransId="{8FC95D01-FD13-4696-97EA-A6B3AAEB4924}" sibTransId="{CB3F788A-D448-45CF-B719-89552820828B}"/>
    <dgm:cxn modelId="{3B966B35-2907-4E72-B148-7519D43C33AD}" type="presOf" srcId="{39BF36BB-AA1C-48F4-82BF-539FDA4F890D}" destId="{C898D9C7-9972-4DA7-BC8A-E4E7E0B697F9}" srcOrd="0" destOrd="0" presId="urn:microsoft.com/office/officeart/2005/8/layout/radial5"/>
    <dgm:cxn modelId="{595429FF-5D4B-4D7A-9A1E-51D71B254BBB}" type="presOf" srcId="{8FC95D01-FD13-4696-97EA-A6B3AAEB4924}" destId="{1D974D71-FC00-4FBF-9ABE-9B4E7BA2D601}" srcOrd="0" destOrd="0" presId="urn:microsoft.com/office/officeart/2005/8/layout/radial5"/>
    <dgm:cxn modelId="{302585AB-534D-4A3C-ACCB-8B5A9EA1B55D}" srcId="{39BF36BB-AA1C-48F4-82BF-539FDA4F890D}" destId="{761D3F44-D3E1-4922-8B64-EE62739967DD}" srcOrd="3" destOrd="0" parTransId="{A8151D91-0DAA-4DA7-AACA-DEA52F645677}" sibTransId="{8BD7CE8B-DB79-45F6-B751-F33A8C791063}"/>
    <dgm:cxn modelId="{82DE63EF-1106-4834-9A37-605523766055}" type="presOf" srcId="{2277506A-7229-43E0-A662-C1518B352061}" destId="{0731AC16-6C19-4DE0-B991-1BF21B50252B}" srcOrd="0" destOrd="0" presId="urn:microsoft.com/office/officeart/2005/8/layout/radial5"/>
    <dgm:cxn modelId="{9812E6A1-9C37-493D-81C1-E18BC2A5E94C}" srcId="{39BF36BB-AA1C-48F4-82BF-539FDA4F890D}" destId="{5949E1DF-5FB9-4571-819F-9B7B4B45E53C}" srcOrd="0" destOrd="0" parTransId="{0B9800E3-B4EC-4125-9315-C987133F117A}" sibTransId="{6CE64B2E-7D1A-4173-9B90-2185A509BC23}"/>
    <dgm:cxn modelId="{A9665E4C-3D2C-44BC-A8C5-C053017016E1}" type="presOf" srcId="{66A6FF29-1CF1-49AB-A12B-EB45EFC20FEE}" destId="{CC7D704C-E721-4A6D-B7F3-072F652F5EF2}" srcOrd="1" destOrd="0" presId="urn:microsoft.com/office/officeart/2005/8/layout/radial5"/>
    <dgm:cxn modelId="{3B59CEA2-3809-41A6-8943-1D048B5DFED1}" type="presOf" srcId="{308C21A8-275A-4859-96A4-B99306DE6069}" destId="{49EC545B-E8AF-446D-B4DF-15F95A041F2D}" srcOrd="0" destOrd="0" presId="urn:microsoft.com/office/officeart/2005/8/layout/radial5"/>
    <dgm:cxn modelId="{906B1A18-E8B6-4DC3-8EC1-4DC297E6B8A8}" srcId="{FE287B4A-B460-4F9F-AC58-1FC794ABB6C5}" destId="{39BF36BB-AA1C-48F4-82BF-539FDA4F890D}" srcOrd="0" destOrd="0" parTransId="{99ACFBEA-3AAB-444C-9790-26F61700134F}" sibTransId="{B2FBB368-37B2-4FDD-8C1C-1AFD27D9931D}"/>
    <dgm:cxn modelId="{A841FB11-4E16-42A7-BF86-36CC6B8A3AF5}" type="presOf" srcId="{761D3F44-D3E1-4922-8B64-EE62739967DD}" destId="{4D4EB1D9-E7D2-4CBD-8A9E-BD155E8A2BA7}" srcOrd="0" destOrd="0" presId="urn:microsoft.com/office/officeart/2005/8/layout/radial5"/>
    <dgm:cxn modelId="{C30BF028-183C-4527-9433-82FF3343FD6A}" type="presOf" srcId="{66A6FF29-1CF1-49AB-A12B-EB45EFC20FEE}" destId="{51A86571-1B65-46B4-96DE-85255423C1F4}" srcOrd="0" destOrd="0" presId="urn:microsoft.com/office/officeart/2005/8/layout/radial5"/>
    <dgm:cxn modelId="{AB9B22C5-4952-4CCA-9B6A-FA7F1D29C7CE}" type="presOf" srcId="{0B9800E3-B4EC-4125-9315-C987133F117A}" destId="{A493C287-6F01-4A2C-9936-93AA6F280558}" srcOrd="0" destOrd="0" presId="urn:microsoft.com/office/officeart/2005/8/layout/radial5"/>
    <dgm:cxn modelId="{92EE15C9-6FA0-4C81-93B1-CAAB804A036B}" type="presOf" srcId="{A8151D91-0DAA-4DA7-AACA-DEA52F645677}" destId="{67FFCE5D-EDA7-4005-B9D7-2A59D3480E7F}" srcOrd="1" destOrd="0" presId="urn:microsoft.com/office/officeart/2005/8/layout/radial5"/>
    <dgm:cxn modelId="{514F30CA-E2B6-4CA0-80FD-0CF91FA07178}" type="presOf" srcId="{0B9800E3-B4EC-4125-9315-C987133F117A}" destId="{58C5113F-DEA2-4773-B359-927FC5F9791D}" srcOrd="1" destOrd="0" presId="urn:microsoft.com/office/officeart/2005/8/layout/radial5"/>
    <dgm:cxn modelId="{79EE2E62-B6C6-4CEB-98C7-9174B90C78A8}" srcId="{39BF36BB-AA1C-48F4-82BF-539FDA4F890D}" destId="{308C21A8-275A-4859-96A4-B99306DE6069}" srcOrd="1" destOrd="0" parTransId="{1B28DD53-4C46-4483-86C3-FDE46C08CCC4}" sibTransId="{D251F232-5ACC-43CD-8018-18B66788C705}"/>
    <dgm:cxn modelId="{6789CD24-0FC7-475B-A3B8-E76ED5D7EA30}" type="presOf" srcId="{1B28DD53-4C46-4483-86C3-FDE46C08CCC4}" destId="{AF5CC7FD-DCF4-4B2D-BA04-B38A12770D91}" srcOrd="1" destOrd="0" presId="urn:microsoft.com/office/officeart/2005/8/layout/radial5"/>
    <dgm:cxn modelId="{8D4E567C-5FD7-4E60-AFA6-94E8C89C0A21}" type="presOf" srcId="{FE287B4A-B460-4F9F-AC58-1FC794ABB6C5}" destId="{E493C02D-FBF7-4D1C-B982-71579453F126}" srcOrd="0" destOrd="0" presId="urn:microsoft.com/office/officeart/2005/8/layout/radial5"/>
    <dgm:cxn modelId="{F458CE76-3498-4817-9E26-89B4684A98D5}" type="presOf" srcId="{1B28DD53-4C46-4483-86C3-FDE46C08CCC4}" destId="{C3D31CC5-FCA5-4379-A249-75DFD8767BF2}" srcOrd="0" destOrd="0" presId="urn:microsoft.com/office/officeart/2005/8/layout/radial5"/>
    <dgm:cxn modelId="{4170A9ED-3766-4551-8409-C25E1E4CCD5B}" srcId="{39BF36BB-AA1C-48F4-82BF-539FDA4F890D}" destId="{8B4CB08F-2047-4619-9995-122289A70683}" srcOrd="4" destOrd="0" parTransId="{66A6FF29-1CF1-49AB-A12B-EB45EFC20FEE}" sibTransId="{44DFF283-5E64-4AB6-985C-4CECC578CEA5}"/>
    <dgm:cxn modelId="{078FB44C-E702-4490-8E53-3B37EC8CA58A}" type="presParOf" srcId="{E493C02D-FBF7-4D1C-B982-71579453F126}" destId="{C898D9C7-9972-4DA7-BC8A-E4E7E0B697F9}" srcOrd="0" destOrd="0" presId="urn:microsoft.com/office/officeart/2005/8/layout/radial5"/>
    <dgm:cxn modelId="{20DADCE9-4B0C-4E59-A10B-6D887688D2F4}" type="presParOf" srcId="{E493C02D-FBF7-4D1C-B982-71579453F126}" destId="{A493C287-6F01-4A2C-9936-93AA6F280558}" srcOrd="1" destOrd="0" presId="urn:microsoft.com/office/officeart/2005/8/layout/radial5"/>
    <dgm:cxn modelId="{19DB09F7-1F8B-4135-B595-B06B0679A3A8}" type="presParOf" srcId="{A493C287-6F01-4A2C-9936-93AA6F280558}" destId="{58C5113F-DEA2-4773-B359-927FC5F9791D}" srcOrd="0" destOrd="0" presId="urn:microsoft.com/office/officeart/2005/8/layout/radial5"/>
    <dgm:cxn modelId="{1EB74992-6BF3-48D9-BF58-00A67C902E5E}" type="presParOf" srcId="{E493C02D-FBF7-4D1C-B982-71579453F126}" destId="{1747041E-496E-468A-B6AB-410A8EF58760}" srcOrd="2" destOrd="0" presId="urn:microsoft.com/office/officeart/2005/8/layout/radial5"/>
    <dgm:cxn modelId="{8B8C72F0-2E04-416A-B9F6-396B17A85CFF}" type="presParOf" srcId="{E493C02D-FBF7-4D1C-B982-71579453F126}" destId="{C3D31CC5-FCA5-4379-A249-75DFD8767BF2}" srcOrd="3" destOrd="0" presId="urn:microsoft.com/office/officeart/2005/8/layout/radial5"/>
    <dgm:cxn modelId="{392F2041-85BA-4F69-B24A-C370A547FD44}" type="presParOf" srcId="{C3D31CC5-FCA5-4379-A249-75DFD8767BF2}" destId="{AF5CC7FD-DCF4-4B2D-BA04-B38A12770D91}" srcOrd="0" destOrd="0" presId="urn:microsoft.com/office/officeart/2005/8/layout/radial5"/>
    <dgm:cxn modelId="{8BF79BC7-5D27-4FA9-B411-998AE61B6D4D}" type="presParOf" srcId="{E493C02D-FBF7-4D1C-B982-71579453F126}" destId="{49EC545B-E8AF-446D-B4DF-15F95A041F2D}" srcOrd="4" destOrd="0" presId="urn:microsoft.com/office/officeart/2005/8/layout/radial5"/>
    <dgm:cxn modelId="{D2F0F8A4-F652-43C4-8185-4B3095FE6848}" type="presParOf" srcId="{E493C02D-FBF7-4D1C-B982-71579453F126}" destId="{1D974D71-FC00-4FBF-9ABE-9B4E7BA2D601}" srcOrd="5" destOrd="0" presId="urn:microsoft.com/office/officeart/2005/8/layout/radial5"/>
    <dgm:cxn modelId="{4AEA5BDE-9D8C-499C-9455-EC1045C604B6}" type="presParOf" srcId="{1D974D71-FC00-4FBF-9ABE-9B4E7BA2D601}" destId="{09E4DDCC-EDD8-43D1-AD5C-B0460749EABF}" srcOrd="0" destOrd="0" presId="urn:microsoft.com/office/officeart/2005/8/layout/radial5"/>
    <dgm:cxn modelId="{31ABECA8-AD0B-4F6C-94A1-3268AE636057}" type="presParOf" srcId="{E493C02D-FBF7-4D1C-B982-71579453F126}" destId="{0731AC16-6C19-4DE0-B991-1BF21B50252B}" srcOrd="6" destOrd="0" presId="urn:microsoft.com/office/officeart/2005/8/layout/radial5"/>
    <dgm:cxn modelId="{75404672-773F-4144-AE6A-63C9F82F3057}" type="presParOf" srcId="{E493C02D-FBF7-4D1C-B982-71579453F126}" destId="{870FE2E5-7484-4B10-9C23-3D6F4414E653}" srcOrd="7" destOrd="0" presId="urn:microsoft.com/office/officeart/2005/8/layout/radial5"/>
    <dgm:cxn modelId="{37BCE806-7779-4779-B662-7FE165253368}" type="presParOf" srcId="{870FE2E5-7484-4B10-9C23-3D6F4414E653}" destId="{67FFCE5D-EDA7-4005-B9D7-2A59D3480E7F}" srcOrd="0" destOrd="0" presId="urn:microsoft.com/office/officeart/2005/8/layout/radial5"/>
    <dgm:cxn modelId="{0F8F84C8-A6B4-4213-B15E-F58C19661630}" type="presParOf" srcId="{E493C02D-FBF7-4D1C-B982-71579453F126}" destId="{4D4EB1D9-E7D2-4CBD-8A9E-BD155E8A2BA7}" srcOrd="8" destOrd="0" presId="urn:microsoft.com/office/officeart/2005/8/layout/radial5"/>
    <dgm:cxn modelId="{ACBBA49A-06FF-4F0A-9512-A3CAF6BFE390}" type="presParOf" srcId="{E493C02D-FBF7-4D1C-B982-71579453F126}" destId="{51A86571-1B65-46B4-96DE-85255423C1F4}" srcOrd="9" destOrd="0" presId="urn:microsoft.com/office/officeart/2005/8/layout/radial5"/>
    <dgm:cxn modelId="{2C7AF926-24C0-4CDE-8F17-BFF9318A0182}" type="presParOf" srcId="{51A86571-1B65-46B4-96DE-85255423C1F4}" destId="{CC7D704C-E721-4A6D-B7F3-072F652F5EF2}" srcOrd="0" destOrd="0" presId="urn:microsoft.com/office/officeart/2005/8/layout/radial5"/>
    <dgm:cxn modelId="{C305B0EE-DCC7-47E1-8F3E-927CCCF4BFD2}" type="presParOf" srcId="{E493C02D-FBF7-4D1C-B982-71579453F126}" destId="{148CA91A-CDCE-4E1B-8C33-241550D3381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287B4A-B460-4F9F-AC58-1FC794ABB6C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39BF36BB-AA1C-48F4-82BF-539FDA4F890D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Disposiciones Generales (I). Principios (II) y Derechos (III)</a:t>
          </a:r>
          <a:endParaRPr lang="es-CO" sz="1200" dirty="0"/>
        </a:p>
      </dgm:t>
    </dgm:pt>
    <dgm:pt modelId="{99ACFBEA-3AAB-444C-9790-26F61700134F}" type="parTrans" cxnId="{906B1A18-E8B6-4DC3-8EC1-4DC297E6B8A8}">
      <dgm:prSet/>
      <dgm:spPr/>
      <dgm:t>
        <a:bodyPr/>
        <a:lstStyle/>
        <a:p>
          <a:endParaRPr lang="es-CO" sz="2000"/>
        </a:p>
      </dgm:t>
    </dgm:pt>
    <dgm:pt modelId="{B2FBB368-37B2-4FDD-8C1C-1AFD27D9931D}" type="sibTrans" cxnId="{906B1A18-E8B6-4DC3-8EC1-4DC297E6B8A8}">
      <dgm:prSet/>
      <dgm:spPr/>
      <dgm:t>
        <a:bodyPr/>
        <a:lstStyle/>
        <a:p>
          <a:endParaRPr lang="es-CO" sz="2000"/>
        </a:p>
      </dgm:t>
    </dgm:pt>
    <dgm:pt modelId="{5949E1DF-5FB9-4571-819F-9B7B4B45E53C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sensibilización y prevención (IV)</a:t>
          </a:r>
          <a:endParaRPr lang="es-CO" sz="1200" dirty="0"/>
        </a:p>
      </dgm:t>
    </dgm:pt>
    <dgm:pt modelId="{0B9800E3-B4EC-4125-9315-C987133F117A}" type="parTrans" cxnId="{9812E6A1-9C37-493D-81C1-E18BC2A5E94C}">
      <dgm:prSet custT="1"/>
      <dgm:spPr/>
      <dgm:t>
        <a:bodyPr/>
        <a:lstStyle/>
        <a:p>
          <a:endParaRPr lang="es-CO" sz="1000"/>
        </a:p>
      </dgm:t>
    </dgm:pt>
    <dgm:pt modelId="{6CE64B2E-7D1A-4173-9B90-2185A509BC23}" type="sibTrans" cxnId="{9812E6A1-9C37-493D-81C1-E18BC2A5E94C}">
      <dgm:prSet/>
      <dgm:spPr/>
      <dgm:t>
        <a:bodyPr/>
        <a:lstStyle/>
        <a:p>
          <a:endParaRPr lang="es-CO" sz="2000"/>
        </a:p>
      </dgm:t>
    </dgm:pt>
    <dgm:pt modelId="{308C21A8-275A-4859-96A4-B99306DE6069}">
      <dgm:prSet phldrT="[Texto]" custT="1"/>
      <dgm:spPr>
        <a:solidFill>
          <a:srgbClr val="00CC00"/>
        </a:solidFill>
      </dgm:spPr>
      <dgm:t>
        <a:bodyPr/>
        <a:lstStyle/>
        <a:p>
          <a:r>
            <a:rPr lang="es-CO" sz="1600" b="1" dirty="0" smtClean="0"/>
            <a:t>Medidas de Protección (V)</a:t>
          </a:r>
          <a:endParaRPr lang="es-CO" sz="1600" b="1" dirty="0"/>
        </a:p>
      </dgm:t>
    </dgm:pt>
    <dgm:pt modelId="{1B28DD53-4C46-4483-86C3-FDE46C08CCC4}" type="parTrans" cxnId="{79EE2E62-B6C6-4CEB-98C7-9174B90C78A8}">
      <dgm:prSet custT="1"/>
      <dgm:spPr/>
      <dgm:t>
        <a:bodyPr/>
        <a:lstStyle/>
        <a:p>
          <a:endParaRPr lang="es-CO" sz="1000"/>
        </a:p>
      </dgm:t>
    </dgm:pt>
    <dgm:pt modelId="{D251F232-5ACC-43CD-8018-18B66788C705}" type="sibTrans" cxnId="{79EE2E62-B6C6-4CEB-98C7-9174B90C78A8}">
      <dgm:prSet/>
      <dgm:spPr/>
      <dgm:t>
        <a:bodyPr/>
        <a:lstStyle/>
        <a:p>
          <a:endParaRPr lang="es-CO" sz="2000"/>
        </a:p>
      </dgm:t>
    </dgm:pt>
    <dgm:pt modelId="{2277506A-7229-43E0-A662-C1518B352061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atención (VI)</a:t>
          </a:r>
          <a:endParaRPr lang="es-CO" sz="1200" dirty="0"/>
        </a:p>
      </dgm:t>
    </dgm:pt>
    <dgm:pt modelId="{8FC95D01-FD13-4696-97EA-A6B3AAEB4924}" type="parTrans" cxnId="{617B14A0-5A48-4D02-AFB2-8353BB1EFB90}">
      <dgm:prSet custT="1"/>
      <dgm:spPr/>
      <dgm:t>
        <a:bodyPr/>
        <a:lstStyle/>
        <a:p>
          <a:endParaRPr lang="es-CO" sz="1000"/>
        </a:p>
      </dgm:t>
    </dgm:pt>
    <dgm:pt modelId="{CB3F788A-D448-45CF-B719-89552820828B}" type="sibTrans" cxnId="{617B14A0-5A48-4D02-AFB2-8353BB1EFB90}">
      <dgm:prSet/>
      <dgm:spPr/>
      <dgm:t>
        <a:bodyPr/>
        <a:lstStyle/>
        <a:p>
          <a:endParaRPr lang="es-CO" sz="2000"/>
        </a:p>
      </dgm:t>
    </dgm:pt>
    <dgm:pt modelId="{761D3F44-D3E1-4922-8B64-EE62739967DD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Sanciones (VII)</a:t>
          </a:r>
          <a:endParaRPr lang="es-CO" sz="1200" dirty="0"/>
        </a:p>
      </dgm:t>
    </dgm:pt>
    <dgm:pt modelId="{A8151D91-0DAA-4DA7-AACA-DEA52F645677}" type="parTrans" cxnId="{302585AB-534D-4A3C-ACCB-8B5A9EA1B55D}">
      <dgm:prSet custT="1"/>
      <dgm:spPr/>
      <dgm:t>
        <a:bodyPr/>
        <a:lstStyle/>
        <a:p>
          <a:endParaRPr lang="es-CO" sz="1000"/>
        </a:p>
      </dgm:t>
    </dgm:pt>
    <dgm:pt modelId="{8BD7CE8B-DB79-45F6-B751-F33A8C791063}" type="sibTrans" cxnId="{302585AB-534D-4A3C-ACCB-8B5A9EA1B55D}">
      <dgm:prSet/>
      <dgm:spPr/>
      <dgm:t>
        <a:bodyPr/>
        <a:lstStyle/>
        <a:p>
          <a:endParaRPr lang="es-CO" sz="2000"/>
        </a:p>
      </dgm:t>
    </dgm:pt>
    <dgm:pt modelId="{8B4CB08F-2047-4619-9995-122289A70683}">
      <dgm:prSet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Disposiciones finales</a:t>
          </a:r>
          <a:endParaRPr lang="es-CO" sz="1200" dirty="0"/>
        </a:p>
      </dgm:t>
    </dgm:pt>
    <dgm:pt modelId="{66A6FF29-1CF1-49AB-A12B-EB45EFC20FEE}" type="parTrans" cxnId="{4170A9ED-3766-4551-8409-C25E1E4CCD5B}">
      <dgm:prSet custT="1"/>
      <dgm:spPr/>
      <dgm:t>
        <a:bodyPr/>
        <a:lstStyle/>
        <a:p>
          <a:endParaRPr lang="es-CO" sz="1000"/>
        </a:p>
      </dgm:t>
    </dgm:pt>
    <dgm:pt modelId="{44DFF283-5E64-4AB6-985C-4CECC578CEA5}" type="sibTrans" cxnId="{4170A9ED-3766-4551-8409-C25E1E4CCD5B}">
      <dgm:prSet/>
      <dgm:spPr/>
      <dgm:t>
        <a:bodyPr/>
        <a:lstStyle/>
        <a:p>
          <a:endParaRPr lang="es-CO" sz="2000"/>
        </a:p>
      </dgm:t>
    </dgm:pt>
    <dgm:pt modelId="{E493C02D-FBF7-4D1C-B982-71579453F126}" type="pres">
      <dgm:prSet presAssocID="{FE287B4A-B460-4F9F-AC58-1FC794ABB6C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898D9C7-9972-4DA7-BC8A-E4E7E0B697F9}" type="pres">
      <dgm:prSet presAssocID="{39BF36BB-AA1C-48F4-82BF-539FDA4F890D}" presName="centerShape" presStyleLbl="node0" presStyleIdx="0" presStyleCnt="1" custScaleX="163849" custScaleY="133697"/>
      <dgm:spPr/>
      <dgm:t>
        <a:bodyPr/>
        <a:lstStyle/>
        <a:p>
          <a:endParaRPr lang="es-CO"/>
        </a:p>
      </dgm:t>
    </dgm:pt>
    <dgm:pt modelId="{A493C287-6F01-4A2C-9936-93AA6F280558}" type="pres">
      <dgm:prSet presAssocID="{0B9800E3-B4EC-4125-9315-C987133F117A}" presName="parTrans" presStyleLbl="sibTrans2D1" presStyleIdx="0" presStyleCnt="5"/>
      <dgm:spPr/>
      <dgm:t>
        <a:bodyPr/>
        <a:lstStyle/>
        <a:p>
          <a:endParaRPr lang="es-ES"/>
        </a:p>
      </dgm:t>
    </dgm:pt>
    <dgm:pt modelId="{58C5113F-DEA2-4773-B359-927FC5F9791D}" type="pres">
      <dgm:prSet presAssocID="{0B9800E3-B4EC-4125-9315-C987133F117A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1747041E-496E-468A-B6AB-410A8EF58760}" type="pres">
      <dgm:prSet presAssocID="{5949E1DF-5FB9-4571-819F-9B7B4B45E53C}" presName="node" presStyleLbl="node1" presStyleIdx="0" presStyleCnt="5" custScaleX="110146" custScaleY="11395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D31CC5-FCA5-4379-A249-75DFD8767BF2}" type="pres">
      <dgm:prSet presAssocID="{1B28DD53-4C46-4483-86C3-FDE46C08CCC4}" presName="parTrans" presStyleLbl="sibTrans2D1" presStyleIdx="1" presStyleCnt="5"/>
      <dgm:spPr/>
      <dgm:t>
        <a:bodyPr/>
        <a:lstStyle/>
        <a:p>
          <a:endParaRPr lang="es-ES"/>
        </a:p>
      </dgm:t>
    </dgm:pt>
    <dgm:pt modelId="{AF5CC7FD-DCF4-4B2D-BA04-B38A12770D91}" type="pres">
      <dgm:prSet presAssocID="{1B28DD53-4C46-4483-86C3-FDE46C08CCC4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49EC545B-E8AF-446D-B4DF-15F95A041F2D}" type="pres">
      <dgm:prSet presAssocID="{308C21A8-275A-4859-96A4-B99306DE6069}" presName="node" presStyleLbl="node1" presStyleIdx="1" presStyleCnt="5" custScaleX="113030" custScaleY="8617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D974D71-FC00-4FBF-9ABE-9B4E7BA2D601}" type="pres">
      <dgm:prSet presAssocID="{8FC95D01-FD13-4696-97EA-A6B3AAEB4924}" presName="parTrans" presStyleLbl="sibTrans2D1" presStyleIdx="2" presStyleCnt="5"/>
      <dgm:spPr/>
      <dgm:t>
        <a:bodyPr/>
        <a:lstStyle/>
        <a:p>
          <a:endParaRPr lang="es-ES"/>
        </a:p>
      </dgm:t>
    </dgm:pt>
    <dgm:pt modelId="{09E4DDCC-EDD8-43D1-AD5C-B0460749EABF}" type="pres">
      <dgm:prSet presAssocID="{8FC95D01-FD13-4696-97EA-A6B3AAEB4924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0731AC16-6C19-4DE0-B991-1BF21B50252B}" type="pres">
      <dgm:prSet presAssocID="{2277506A-7229-43E0-A662-C1518B35206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0FE2E5-7484-4B10-9C23-3D6F4414E653}" type="pres">
      <dgm:prSet presAssocID="{A8151D91-0DAA-4DA7-AACA-DEA52F645677}" presName="parTrans" presStyleLbl="sibTrans2D1" presStyleIdx="3" presStyleCnt="5"/>
      <dgm:spPr/>
      <dgm:t>
        <a:bodyPr/>
        <a:lstStyle/>
        <a:p>
          <a:endParaRPr lang="es-ES"/>
        </a:p>
      </dgm:t>
    </dgm:pt>
    <dgm:pt modelId="{67FFCE5D-EDA7-4005-B9D7-2A59D3480E7F}" type="pres">
      <dgm:prSet presAssocID="{A8151D91-0DAA-4DA7-AACA-DEA52F645677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4D4EB1D9-E7D2-4CBD-8A9E-BD155E8A2BA7}" type="pres">
      <dgm:prSet presAssocID="{761D3F44-D3E1-4922-8B64-EE62739967D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1A86571-1B65-46B4-96DE-85255423C1F4}" type="pres">
      <dgm:prSet presAssocID="{66A6FF29-1CF1-49AB-A12B-EB45EFC20FEE}" presName="parTrans" presStyleLbl="sibTrans2D1" presStyleIdx="4" presStyleCnt="5"/>
      <dgm:spPr/>
      <dgm:t>
        <a:bodyPr/>
        <a:lstStyle/>
        <a:p>
          <a:endParaRPr lang="es-ES"/>
        </a:p>
      </dgm:t>
    </dgm:pt>
    <dgm:pt modelId="{CC7D704C-E721-4A6D-B7F3-072F652F5EF2}" type="pres">
      <dgm:prSet presAssocID="{66A6FF29-1CF1-49AB-A12B-EB45EFC20FEE}" presName="connectorText" presStyleLbl="sibTrans2D1" presStyleIdx="4" presStyleCnt="5"/>
      <dgm:spPr/>
      <dgm:t>
        <a:bodyPr/>
        <a:lstStyle/>
        <a:p>
          <a:endParaRPr lang="es-ES"/>
        </a:p>
      </dgm:t>
    </dgm:pt>
    <dgm:pt modelId="{148CA91A-CDCE-4E1B-8C33-241550D33811}" type="pres">
      <dgm:prSet presAssocID="{8B4CB08F-2047-4619-9995-122289A7068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17B14A0-5A48-4D02-AFB2-8353BB1EFB90}" srcId="{39BF36BB-AA1C-48F4-82BF-539FDA4F890D}" destId="{2277506A-7229-43E0-A662-C1518B352061}" srcOrd="2" destOrd="0" parTransId="{8FC95D01-FD13-4696-97EA-A6B3AAEB4924}" sibTransId="{CB3F788A-D448-45CF-B719-89552820828B}"/>
    <dgm:cxn modelId="{91F44040-34D7-4D6D-8FBB-D997ABC4C47D}" type="presOf" srcId="{1B28DD53-4C46-4483-86C3-FDE46C08CCC4}" destId="{AF5CC7FD-DCF4-4B2D-BA04-B38A12770D91}" srcOrd="1" destOrd="0" presId="urn:microsoft.com/office/officeart/2005/8/layout/radial5"/>
    <dgm:cxn modelId="{DCF6056D-0E62-4B19-87BB-856CCE13D0AB}" type="presOf" srcId="{0B9800E3-B4EC-4125-9315-C987133F117A}" destId="{58C5113F-DEA2-4773-B359-927FC5F9791D}" srcOrd="1" destOrd="0" presId="urn:microsoft.com/office/officeart/2005/8/layout/radial5"/>
    <dgm:cxn modelId="{ACD12875-EBCF-46AB-850C-0757314F0FD7}" type="presOf" srcId="{308C21A8-275A-4859-96A4-B99306DE6069}" destId="{49EC545B-E8AF-446D-B4DF-15F95A041F2D}" srcOrd="0" destOrd="0" presId="urn:microsoft.com/office/officeart/2005/8/layout/radial5"/>
    <dgm:cxn modelId="{302585AB-534D-4A3C-ACCB-8B5A9EA1B55D}" srcId="{39BF36BB-AA1C-48F4-82BF-539FDA4F890D}" destId="{761D3F44-D3E1-4922-8B64-EE62739967DD}" srcOrd="3" destOrd="0" parTransId="{A8151D91-0DAA-4DA7-AACA-DEA52F645677}" sibTransId="{8BD7CE8B-DB79-45F6-B751-F33A8C791063}"/>
    <dgm:cxn modelId="{C6B498EC-65FC-42A8-B7D9-5FA9DBC5C38F}" type="presOf" srcId="{FE287B4A-B460-4F9F-AC58-1FC794ABB6C5}" destId="{E493C02D-FBF7-4D1C-B982-71579453F126}" srcOrd="0" destOrd="0" presId="urn:microsoft.com/office/officeart/2005/8/layout/radial5"/>
    <dgm:cxn modelId="{8DA89C8A-FA8A-423E-90B3-9F6593807D0A}" type="presOf" srcId="{2277506A-7229-43E0-A662-C1518B352061}" destId="{0731AC16-6C19-4DE0-B991-1BF21B50252B}" srcOrd="0" destOrd="0" presId="urn:microsoft.com/office/officeart/2005/8/layout/radial5"/>
    <dgm:cxn modelId="{D29EB991-383B-4393-838F-1C9916C90FD9}" type="presOf" srcId="{66A6FF29-1CF1-49AB-A12B-EB45EFC20FEE}" destId="{CC7D704C-E721-4A6D-B7F3-072F652F5EF2}" srcOrd="1" destOrd="0" presId="urn:microsoft.com/office/officeart/2005/8/layout/radial5"/>
    <dgm:cxn modelId="{9812E6A1-9C37-493D-81C1-E18BC2A5E94C}" srcId="{39BF36BB-AA1C-48F4-82BF-539FDA4F890D}" destId="{5949E1DF-5FB9-4571-819F-9B7B4B45E53C}" srcOrd="0" destOrd="0" parTransId="{0B9800E3-B4EC-4125-9315-C987133F117A}" sibTransId="{6CE64B2E-7D1A-4173-9B90-2185A509BC23}"/>
    <dgm:cxn modelId="{78B81720-42D6-48F6-82A8-C23CD97586BB}" type="presOf" srcId="{39BF36BB-AA1C-48F4-82BF-539FDA4F890D}" destId="{C898D9C7-9972-4DA7-BC8A-E4E7E0B697F9}" srcOrd="0" destOrd="0" presId="urn:microsoft.com/office/officeart/2005/8/layout/radial5"/>
    <dgm:cxn modelId="{C5BDB1F8-3D1F-41D4-A5AF-41D7B785F0C4}" type="presOf" srcId="{8FC95D01-FD13-4696-97EA-A6B3AAEB4924}" destId="{09E4DDCC-EDD8-43D1-AD5C-B0460749EABF}" srcOrd="1" destOrd="0" presId="urn:microsoft.com/office/officeart/2005/8/layout/radial5"/>
    <dgm:cxn modelId="{95862871-276F-4C74-A8E6-55DD39846876}" type="presOf" srcId="{A8151D91-0DAA-4DA7-AACA-DEA52F645677}" destId="{67FFCE5D-EDA7-4005-B9D7-2A59D3480E7F}" srcOrd="1" destOrd="0" presId="urn:microsoft.com/office/officeart/2005/8/layout/radial5"/>
    <dgm:cxn modelId="{906B1A18-E8B6-4DC3-8EC1-4DC297E6B8A8}" srcId="{FE287B4A-B460-4F9F-AC58-1FC794ABB6C5}" destId="{39BF36BB-AA1C-48F4-82BF-539FDA4F890D}" srcOrd="0" destOrd="0" parTransId="{99ACFBEA-3AAB-444C-9790-26F61700134F}" sibTransId="{B2FBB368-37B2-4FDD-8C1C-1AFD27D9931D}"/>
    <dgm:cxn modelId="{C316600C-E66B-4B36-B668-953F0B9BB3EF}" type="presOf" srcId="{8FC95D01-FD13-4696-97EA-A6B3AAEB4924}" destId="{1D974D71-FC00-4FBF-9ABE-9B4E7BA2D601}" srcOrd="0" destOrd="0" presId="urn:microsoft.com/office/officeart/2005/8/layout/radial5"/>
    <dgm:cxn modelId="{685F0FFC-6753-44C0-B7E0-AF0E40124B49}" type="presOf" srcId="{A8151D91-0DAA-4DA7-AACA-DEA52F645677}" destId="{870FE2E5-7484-4B10-9C23-3D6F4414E653}" srcOrd="0" destOrd="0" presId="urn:microsoft.com/office/officeart/2005/8/layout/radial5"/>
    <dgm:cxn modelId="{099A4103-574D-4F85-8198-21D100CE15DF}" type="presOf" srcId="{1B28DD53-4C46-4483-86C3-FDE46C08CCC4}" destId="{C3D31CC5-FCA5-4379-A249-75DFD8767BF2}" srcOrd="0" destOrd="0" presId="urn:microsoft.com/office/officeart/2005/8/layout/radial5"/>
    <dgm:cxn modelId="{2DE56BCE-8A86-4F14-87F8-82445B085718}" type="presOf" srcId="{8B4CB08F-2047-4619-9995-122289A70683}" destId="{148CA91A-CDCE-4E1B-8C33-241550D33811}" srcOrd="0" destOrd="0" presId="urn:microsoft.com/office/officeart/2005/8/layout/radial5"/>
    <dgm:cxn modelId="{79EE2E62-B6C6-4CEB-98C7-9174B90C78A8}" srcId="{39BF36BB-AA1C-48F4-82BF-539FDA4F890D}" destId="{308C21A8-275A-4859-96A4-B99306DE6069}" srcOrd="1" destOrd="0" parTransId="{1B28DD53-4C46-4483-86C3-FDE46C08CCC4}" sibTransId="{D251F232-5ACC-43CD-8018-18B66788C705}"/>
    <dgm:cxn modelId="{657F06DA-820F-4F71-B99C-114877B95F87}" type="presOf" srcId="{5949E1DF-5FB9-4571-819F-9B7B4B45E53C}" destId="{1747041E-496E-468A-B6AB-410A8EF58760}" srcOrd="0" destOrd="0" presId="urn:microsoft.com/office/officeart/2005/8/layout/radial5"/>
    <dgm:cxn modelId="{FA41E95E-673F-4493-9201-FFED5D532ABC}" type="presOf" srcId="{761D3F44-D3E1-4922-8B64-EE62739967DD}" destId="{4D4EB1D9-E7D2-4CBD-8A9E-BD155E8A2BA7}" srcOrd="0" destOrd="0" presId="urn:microsoft.com/office/officeart/2005/8/layout/radial5"/>
    <dgm:cxn modelId="{26C05A63-B598-4B7A-9296-C5E0F4A61A9F}" type="presOf" srcId="{66A6FF29-1CF1-49AB-A12B-EB45EFC20FEE}" destId="{51A86571-1B65-46B4-96DE-85255423C1F4}" srcOrd="0" destOrd="0" presId="urn:microsoft.com/office/officeart/2005/8/layout/radial5"/>
    <dgm:cxn modelId="{D3ADA92A-D26D-4172-9055-98B7D8E0010E}" type="presOf" srcId="{0B9800E3-B4EC-4125-9315-C987133F117A}" destId="{A493C287-6F01-4A2C-9936-93AA6F280558}" srcOrd="0" destOrd="0" presId="urn:microsoft.com/office/officeart/2005/8/layout/radial5"/>
    <dgm:cxn modelId="{4170A9ED-3766-4551-8409-C25E1E4CCD5B}" srcId="{39BF36BB-AA1C-48F4-82BF-539FDA4F890D}" destId="{8B4CB08F-2047-4619-9995-122289A70683}" srcOrd="4" destOrd="0" parTransId="{66A6FF29-1CF1-49AB-A12B-EB45EFC20FEE}" sibTransId="{44DFF283-5E64-4AB6-985C-4CECC578CEA5}"/>
    <dgm:cxn modelId="{A90A245D-8D1D-4C9E-9758-87FC9C5A0890}" type="presParOf" srcId="{E493C02D-FBF7-4D1C-B982-71579453F126}" destId="{C898D9C7-9972-4DA7-BC8A-E4E7E0B697F9}" srcOrd="0" destOrd="0" presId="urn:microsoft.com/office/officeart/2005/8/layout/radial5"/>
    <dgm:cxn modelId="{DB77C7C1-D76A-4F7E-9A6C-2DD14E0219F7}" type="presParOf" srcId="{E493C02D-FBF7-4D1C-B982-71579453F126}" destId="{A493C287-6F01-4A2C-9936-93AA6F280558}" srcOrd="1" destOrd="0" presId="urn:microsoft.com/office/officeart/2005/8/layout/radial5"/>
    <dgm:cxn modelId="{A0659806-BBBE-40B4-ABBE-7B1417240504}" type="presParOf" srcId="{A493C287-6F01-4A2C-9936-93AA6F280558}" destId="{58C5113F-DEA2-4773-B359-927FC5F9791D}" srcOrd="0" destOrd="0" presId="urn:microsoft.com/office/officeart/2005/8/layout/radial5"/>
    <dgm:cxn modelId="{81C1BEDB-7181-4CB8-A06F-91D27228FE74}" type="presParOf" srcId="{E493C02D-FBF7-4D1C-B982-71579453F126}" destId="{1747041E-496E-468A-B6AB-410A8EF58760}" srcOrd="2" destOrd="0" presId="urn:microsoft.com/office/officeart/2005/8/layout/radial5"/>
    <dgm:cxn modelId="{2981074E-DD41-4974-BBF2-A84583BF105C}" type="presParOf" srcId="{E493C02D-FBF7-4D1C-B982-71579453F126}" destId="{C3D31CC5-FCA5-4379-A249-75DFD8767BF2}" srcOrd="3" destOrd="0" presId="urn:microsoft.com/office/officeart/2005/8/layout/radial5"/>
    <dgm:cxn modelId="{49362533-3329-4C62-93B3-EDCA7851E86D}" type="presParOf" srcId="{C3D31CC5-FCA5-4379-A249-75DFD8767BF2}" destId="{AF5CC7FD-DCF4-4B2D-BA04-B38A12770D91}" srcOrd="0" destOrd="0" presId="urn:microsoft.com/office/officeart/2005/8/layout/radial5"/>
    <dgm:cxn modelId="{DD41A2DA-5D6E-420F-930D-EFB1539917FE}" type="presParOf" srcId="{E493C02D-FBF7-4D1C-B982-71579453F126}" destId="{49EC545B-E8AF-446D-B4DF-15F95A041F2D}" srcOrd="4" destOrd="0" presId="urn:microsoft.com/office/officeart/2005/8/layout/radial5"/>
    <dgm:cxn modelId="{8A45BCBC-4A2E-46A3-8B44-CDA9522FA570}" type="presParOf" srcId="{E493C02D-FBF7-4D1C-B982-71579453F126}" destId="{1D974D71-FC00-4FBF-9ABE-9B4E7BA2D601}" srcOrd="5" destOrd="0" presId="urn:microsoft.com/office/officeart/2005/8/layout/radial5"/>
    <dgm:cxn modelId="{65FE132D-A021-4627-9613-571A8044E378}" type="presParOf" srcId="{1D974D71-FC00-4FBF-9ABE-9B4E7BA2D601}" destId="{09E4DDCC-EDD8-43D1-AD5C-B0460749EABF}" srcOrd="0" destOrd="0" presId="urn:microsoft.com/office/officeart/2005/8/layout/radial5"/>
    <dgm:cxn modelId="{8FE3B6A7-486D-4360-8828-12C2D45B12A4}" type="presParOf" srcId="{E493C02D-FBF7-4D1C-B982-71579453F126}" destId="{0731AC16-6C19-4DE0-B991-1BF21B50252B}" srcOrd="6" destOrd="0" presId="urn:microsoft.com/office/officeart/2005/8/layout/radial5"/>
    <dgm:cxn modelId="{34E08504-EB1B-4D19-ABE2-7EC44EB28AEE}" type="presParOf" srcId="{E493C02D-FBF7-4D1C-B982-71579453F126}" destId="{870FE2E5-7484-4B10-9C23-3D6F4414E653}" srcOrd="7" destOrd="0" presId="urn:microsoft.com/office/officeart/2005/8/layout/radial5"/>
    <dgm:cxn modelId="{75866B84-CDF2-4206-A8B4-36CA3FDF98C1}" type="presParOf" srcId="{870FE2E5-7484-4B10-9C23-3D6F4414E653}" destId="{67FFCE5D-EDA7-4005-B9D7-2A59D3480E7F}" srcOrd="0" destOrd="0" presId="urn:microsoft.com/office/officeart/2005/8/layout/radial5"/>
    <dgm:cxn modelId="{3D4B6797-DA1B-48B8-ABA4-0B27777662D8}" type="presParOf" srcId="{E493C02D-FBF7-4D1C-B982-71579453F126}" destId="{4D4EB1D9-E7D2-4CBD-8A9E-BD155E8A2BA7}" srcOrd="8" destOrd="0" presId="urn:microsoft.com/office/officeart/2005/8/layout/radial5"/>
    <dgm:cxn modelId="{B4FD3859-5353-4AB7-B1BF-E9858BD995CB}" type="presParOf" srcId="{E493C02D-FBF7-4D1C-B982-71579453F126}" destId="{51A86571-1B65-46B4-96DE-85255423C1F4}" srcOrd="9" destOrd="0" presId="urn:microsoft.com/office/officeart/2005/8/layout/radial5"/>
    <dgm:cxn modelId="{4E4FF78D-4775-4E4A-86EE-68F1ABE29B4B}" type="presParOf" srcId="{51A86571-1B65-46B4-96DE-85255423C1F4}" destId="{CC7D704C-E721-4A6D-B7F3-072F652F5EF2}" srcOrd="0" destOrd="0" presId="urn:microsoft.com/office/officeart/2005/8/layout/radial5"/>
    <dgm:cxn modelId="{A84ADBD8-EC91-46DF-BE2C-F3F8A6F38F13}" type="presParOf" srcId="{E493C02D-FBF7-4D1C-B982-71579453F126}" destId="{148CA91A-CDCE-4E1B-8C33-241550D3381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287B4A-B460-4F9F-AC58-1FC794ABB6C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39BF36BB-AA1C-48F4-82BF-539FDA4F890D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Disposiciones Generales (I). Principios (II) y Derechos (III)</a:t>
          </a:r>
          <a:endParaRPr lang="es-CO" sz="1200" dirty="0"/>
        </a:p>
      </dgm:t>
    </dgm:pt>
    <dgm:pt modelId="{99ACFBEA-3AAB-444C-9790-26F61700134F}" type="parTrans" cxnId="{906B1A18-E8B6-4DC3-8EC1-4DC297E6B8A8}">
      <dgm:prSet/>
      <dgm:spPr/>
      <dgm:t>
        <a:bodyPr/>
        <a:lstStyle/>
        <a:p>
          <a:endParaRPr lang="es-CO" sz="2000"/>
        </a:p>
      </dgm:t>
    </dgm:pt>
    <dgm:pt modelId="{B2FBB368-37B2-4FDD-8C1C-1AFD27D9931D}" type="sibTrans" cxnId="{906B1A18-E8B6-4DC3-8EC1-4DC297E6B8A8}">
      <dgm:prSet/>
      <dgm:spPr/>
      <dgm:t>
        <a:bodyPr/>
        <a:lstStyle/>
        <a:p>
          <a:endParaRPr lang="es-CO" sz="2000"/>
        </a:p>
      </dgm:t>
    </dgm:pt>
    <dgm:pt modelId="{5949E1DF-5FB9-4571-819F-9B7B4B45E53C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sensibilización y prevención (IV)</a:t>
          </a:r>
          <a:endParaRPr lang="es-CO" sz="1200" dirty="0"/>
        </a:p>
      </dgm:t>
    </dgm:pt>
    <dgm:pt modelId="{0B9800E3-B4EC-4125-9315-C987133F117A}" type="parTrans" cxnId="{9812E6A1-9C37-493D-81C1-E18BC2A5E94C}">
      <dgm:prSet custT="1"/>
      <dgm:spPr/>
      <dgm:t>
        <a:bodyPr/>
        <a:lstStyle/>
        <a:p>
          <a:endParaRPr lang="es-CO" sz="1000"/>
        </a:p>
      </dgm:t>
    </dgm:pt>
    <dgm:pt modelId="{6CE64B2E-7D1A-4173-9B90-2185A509BC23}" type="sibTrans" cxnId="{9812E6A1-9C37-493D-81C1-E18BC2A5E94C}">
      <dgm:prSet/>
      <dgm:spPr/>
      <dgm:t>
        <a:bodyPr/>
        <a:lstStyle/>
        <a:p>
          <a:endParaRPr lang="es-CO" sz="2000"/>
        </a:p>
      </dgm:t>
    </dgm:pt>
    <dgm:pt modelId="{308C21A8-275A-4859-96A4-B99306DE6069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Protección (V)</a:t>
          </a:r>
          <a:endParaRPr lang="es-CO" sz="1200" dirty="0"/>
        </a:p>
      </dgm:t>
    </dgm:pt>
    <dgm:pt modelId="{1B28DD53-4C46-4483-86C3-FDE46C08CCC4}" type="parTrans" cxnId="{79EE2E62-B6C6-4CEB-98C7-9174B90C78A8}">
      <dgm:prSet custT="1"/>
      <dgm:spPr/>
      <dgm:t>
        <a:bodyPr/>
        <a:lstStyle/>
        <a:p>
          <a:endParaRPr lang="es-CO" sz="1000"/>
        </a:p>
      </dgm:t>
    </dgm:pt>
    <dgm:pt modelId="{D251F232-5ACC-43CD-8018-18B66788C705}" type="sibTrans" cxnId="{79EE2E62-B6C6-4CEB-98C7-9174B90C78A8}">
      <dgm:prSet/>
      <dgm:spPr/>
      <dgm:t>
        <a:bodyPr/>
        <a:lstStyle/>
        <a:p>
          <a:endParaRPr lang="es-CO" sz="2000"/>
        </a:p>
      </dgm:t>
    </dgm:pt>
    <dgm:pt modelId="{2277506A-7229-43E0-A662-C1518B352061}">
      <dgm:prSet phldrT="[Texto]" custT="1"/>
      <dgm:spPr>
        <a:solidFill>
          <a:srgbClr val="00CC00"/>
        </a:solidFill>
      </dgm:spPr>
      <dgm:t>
        <a:bodyPr/>
        <a:lstStyle/>
        <a:p>
          <a:r>
            <a:rPr lang="es-CO" sz="1600" b="1" dirty="0" smtClean="0"/>
            <a:t>Medidas de atención (VI)</a:t>
          </a:r>
          <a:endParaRPr lang="es-CO" sz="1600" b="1" dirty="0"/>
        </a:p>
      </dgm:t>
    </dgm:pt>
    <dgm:pt modelId="{8FC95D01-FD13-4696-97EA-A6B3AAEB4924}" type="parTrans" cxnId="{617B14A0-5A48-4D02-AFB2-8353BB1EFB90}">
      <dgm:prSet custT="1"/>
      <dgm:spPr/>
      <dgm:t>
        <a:bodyPr/>
        <a:lstStyle/>
        <a:p>
          <a:endParaRPr lang="es-CO" sz="1000"/>
        </a:p>
      </dgm:t>
    </dgm:pt>
    <dgm:pt modelId="{CB3F788A-D448-45CF-B719-89552820828B}" type="sibTrans" cxnId="{617B14A0-5A48-4D02-AFB2-8353BB1EFB90}">
      <dgm:prSet/>
      <dgm:spPr/>
      <dgm:t>
        <a:bodyPr/>
        <a:lstStyle/>
        <a:p>
          <a:endParaRPr lang="es-CO" sz="2000"/>
        </a:p>
      </dgm:t>
    </dgm:pt>
    <dgm:pt modelId="{761D3F44-D3E1-4922-8B64-EE62739967DD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Sanciones (VII)</a:t>
          </a:r>
          <a:endParaRPr lang="es-CO" sz="1200" dirty="0"/>
        </a:p>
      </dgm:t>
    </dgm:pt>
    <dgm:pt modelId="{A8151D91-0DAA-4DA7-AACA-DEA52F645677}" type="parTrans" cxnId="{302585AB-534D-4A3C-ACCB-8B5A9EA1B55D}">
      <dgm:prSet custT="1"/>
      <dgm:spPr/>
      <dgm:t>
        <a:bodyPr/>
        <a:lstStyle/>
        <a:p>
          <a:endParaRPr lang="es-CO" sz="1000"/>
        </a:p>
      </dgm:t>
    </dgm:pt>
    <dgm:pt modelId="{8BD7CE8B-DB79-45F6-B751-F33A8C791063}" type="sibTrans" cxnId="{302585AB-534D-4A3C-ACCB-8B5A9EA1B55D}">
      <dgm:prSet/>
      <dgm:spPr/>
      <dgm:t>
        <a:bodyPr/>
        <a:lstStyle/>
        <a:p>
          <a:endParaRPr lang="es-CO" sz="2000"/>
        </a:p>
      </dgm:t>
    </dgm:pt>
    <dgm:pt modelId="{8B4CB08F-2047-4619-9995-122289A70683}">
      <dgm:prSet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Disposiciones finales</a:t>
          </a:r>
          <a:endParaRPr lang="es-CO" sz="1200" dirty="0"/>
        </a:p>
      </dgm:t>
    </dgm:pt>
    <dgm:pt modelId="{66A6FF29-1CF1-49AB-A12B-EB45EFC20FEE}" type="parTrans" cxnId="{4170A9ED-3766-4551-8409-C25E1E4CCD5B}">
      <dgm:prSet custT="1"/>
      <dgm:spPr/>
      <dgm:t>
        <a:bodyPr/>
        <a:lstStyle/>
        <a:p>
          <a:endParaRPr lang="es-CO" sz="1000"/>
        </a:p>
      </dgm:t>
    </dgm:pt>
    <dgm:pt modelId="{44DFF283-5E64-4AB6-985C-4CECC578CEA5}" type="sibTrans" cxnId="{4170A9ED-3766-4551-8409-C25E1E4CCD5B}">
      <dgm:prSet/>
      <dgm:spPr/>
      <dgm:t>
        <a:bodyPr/>
        <a:lstStyle/>
        <a:p>
          <a:endParaRPr lang="es-CO" sz="2000"/>
        </a:p>
      </dgm:t>
    </dgm:pt>
    <dgm:pt modelId="{E493C02D-FBF7-4D1C-B982-71579453F126}" type="pres">
      <dgm:prSet presAssocID="{FE287B4A-B460-4F9F-AC58-1FC794ABB6C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898D9C7-9972-4DA7-BC8A-E4E7E0B697F9}" type="pres">
      <dgm:prSet presAssocID="{39BF36BB-AA1C-48F4-82BF-539FDA4F890D}" presName="centerShape" presStyleLbl="node0" presStyleIdx="0" presStyleCnt="1" custScaleX="163849" custScaleY="133697"/>
      <dgm:spPr/>
      <dgm:t>
        <a:bodyPr/>
        <a:lstStyle/>
        <a:p>
          <a:endParaRPr lang="es-CO"/>
        </a:p>
      </dgm:t>
    </dgm:pt>
    <dgm:pt modelId="{A493C287-6F01-4A2C-9936-93AA6F280558}" type="pres">
      <dgm:prSet presAssocID="{0B9800E3-B4EC-4125-9315-C987133F117A}" presName="parTrans" presStyleLbl="sibTrans2D1" presStyleIdx="0" presStyleCnt="5"/>
      <dgm:spPr/>
      <dgm:t>
        <a:bodyPr/>
        <a:lstStyle/>
        <a:p>
          <a:endParaRPr lang="es-ES"/>
        </a:p>
      </dgm:t>
    </dgm:pt>
    <dgm:pt modelId="{58C5113F-DEA2-4773-B359-927FC5F9791D}" type="pres">
      <dgm:prSet presAssocID="{0B9800E3-B4EC-4125-9315-C987133F117A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1747041E-496E-468A-B6AB-410A8EF58760}" type="pres">
      <dgm:prSet presAssocID="{5949E1DF-5FB9-4571-819F-9B7B4B45E53C}" presName="node" presStyleLbl="node1" presStyleIdx="0" presStyleCnt="5" custScaleX="110146" custScaleY="11395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D31CC5-FCA5-4379-A249-75DFD8767BF2}" type="pres">
      <dgm:prSet presAssocID="{1B28DD53-4C46-4483-86C3-FDE46C08CCC4}" presName="parTrans" presStyleLbl="sibTrans2D1" presStyleIdx="1" presStyleCnt="5"/>
      <dgm:spPr/>
      <dgm:t>
        <a:bodyPr/>
        <a:lstStyle/>
        <a:p>
          <a:endParaRPr lang="es-ES"/>
        </a:p>
      </dgm:t>
    </dgm:pt>
    <dgm:pt modelId="{AF5CC7FD-DCF4-4B2D-BA04-B38A12770D91}" type="pres">
      <dgm:prSet presAssocID="{1B28DD53-4C46-4483-86C3-FDE46C08CCC4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49EC545B-E8AF-446D-B4DF-15F95A041F2D}" type="pres">
      <dgm:prSet presAssocID="{308C21A8-275A-4859-96A4-B99306DE6069}" presName="node" presStyleLbl="node1" presStyleIdx="1" presStyleCnt="5" custScaleX="99883" custScaleY="10105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D974D71-FC00-4FBF-9ABE-9B4E7BA2D601}" type="pres">
      <dgm:prSet presAssocID="{8FC95D01-FD13-4696-97EA-A6B3AAEB4924}" presName="parTrans" presStyleLbl="sibTrans2D1" presStyleIdx="2" presStyleCnt="5"/>
      <dgm:spPr/>
      <dgm:t>
        <a:bodyPr/>
        <a:lstStyle/>
        <a:p>
          <a:endParaRPr lang="es-ES"/>
        </a:p>
      </dgm:t>
    </dgm:pt>
    <dgm:pt modelId="{09E4DDCC-EDD8-43D1-AD5C-B0460749EABF}" type="pres">
      <dgm:prSet presAssocID="{8FC95D01-FD13-4696-97EA-A6B3AAEB4924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0731AC16-6C19-4DE0-B991-1BF21B50252B}" type="pres">
      <dgm:prSet presAssocID="{2277506A-7229-43E0-A662-C1518B352061}" presName="node" presStyleLbl="node1" presStyleIdx="2" presStyleCnt="5" custScaleX="13024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0FE2E5-7484-4B10-9C23-3D6F4414E653}" type="pres">
      <dgm:prSet presAssocID="{A8151D91-0DAA-4DA7-AACA-DEA52F645677}" presName="parTrans" presStyleLbl="sibTrans2D1" presStyleIdx="3" presStyleCnt="5"/>
      <dgm:spPr/>
      <dgm:t>
        <a:bodyPr/>
        <a:lstStyle/>
        <a:p>
          <a:endParaRPr lang="es-ES"/>
        </a:p>
      </dgm:t>
    </dgm:pt>
    <dgm:pt modelId="{67FFCE5D-EDA7-4005-B9D7-2A59D3480E7F}" type="pres">
      <dgm:prSet presAssocID="{A8151D91-0DAA-4DA7-AACA-DEA52F645677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4D4EB1D9-E7D2-4CBD-8A9E-BD155E8A2BA7}" type="pres">
      <dgm:prSet presAssocID="{761D3F44-D3E1-4922-8B64-EE62739967D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1A86571-1B65-46B4-96DE-85255423C1F4}" type="pres">
      <dgm:prSet presAssocID="{66A6FF29-1CF1-49AB-A12B-EB45EFC20FEE}" presName="parTrans" presStyleLbl="sibTrans2D1" presStyleIdx="4" presStyleCnt="5"/>
      <dgm:spPr/>
      <dgm:t>
        <a:bodyPr/>
        <a:lstStyle/>
        <a:p>
          <a:endParaRPr lang="es-ES"/>
        </a:p>
      </dgm:t>
    </dgm:pt>
    <dgm:pt modelId="{CC7D704C-E721-4A6D-B7F3-072F652F5EF2}" type="pres">
      <dgm:prSet presAssocID="{66A6FF29-1CF1-49AB-A12B-EB45EFC20FEE}" presName="connectorText" presStyleLbl="sibTrans2D1" presStyleIdx="4" presStyleCnt="5"/>
      <dgm:spPr/>
      <dgm:t>
        <a:bodyPr/>
        <a:lstStyle/>
        <a:p>
          <a:endParaRPr lang="es-ES"/>
        </a:p>
      </dgm:t>
    </dgm:pt>
    <dgm:pt modelId="{148CA91A-CDCE-4E1B-8C33-241550D33811}" type="pres">
      <dgm:prSet presAssocID="{8B4CB08F-2047-4619-9995-122289A7068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44A4DBD-F544-41A2-A6A5-846216C3B115}" type="presOf" srcId="{39BF36BB-AA1C-48F4-82BF-539FDA4F890D}" destId="{C898D9C7-9972-4DA7-BC8A-E4E7E0B697F9}" srcOrd="0" destOrd="0" presId="urn:microsoft.com/office/officeart/2005/8/layout/radial5"/>
    <dgm:cxn modelId="{52708DC0-A307-417F-B21D-08BE6D3DD39D}" type="presOf" srcId="{761D3F44-D3E1-4922-8B64-EE62739967DD}" destId="{4D4EB1D9-E7D2-4CBD-8A9E-BD155E8A2BA7}" srcOrd="0" destOrd="0" presId="urn:microsoft.com/office/officeart/2005/8/layout/radial5"/>
    <dgm:cxn modelId="{3344EB8B-AEAA-4547-9FA5-D6F692D5802E}" type="presOf" srcId="{2277506A-7229-43E0-A662-C1518B352061}" destId="{0731AC16-6C19-4DE0-B991-1BF21B50252B}" srcOrd="0" destOrd="0" presId="urn:microsoft.com/office/officeart/2005/8/layout/radial5"/>
    <dgm:cxn modelId="{617B14A0-5A48-4D02-AFB2-8353BB1EFB90}" srcId="{39BF36BB-AA1C-48F4-82BF-539FDA4F890D}" destId="{2277506A-7229-43E0-A662-C1518B352061}" srcOrd="2" destOrd="0" parTransId="{8FC95D01-FD13-4696-97EA-A6B3AAEB4924}" sibTransId="{CB3F788A-D448-45CF-B719-89552820828B}"/>
    <dgm:cxn modelId="{40F356C4-F7EC-4A77-BB18-D610CC59ED64}" type="presOf" srcId="{0B9800E3-B4EC-4125-9315-C987133F117A}" destId="{58C5113F-DEA2-4773-B359-927FC5F9791D}" srcOrd="1" destOrd="0" presId="urn:microsoft.com/office/officeart/2005/8/layout/radial5"/>
    <dgm:cxn modelId="{302585AB-534D-4A3C-ACCB-8B5A9EA1B55D}" srcId="{39BF36BB-AA1C-48F4-82BF-539FDA4F890D}" destId="{761D3F44-D3E1-4922-8B64-EE62739967DD}" srcOrd="3" destOrd="0" parTransId="{A8151D91-0DAA-4DA7-AACA-DEA52F645677}" sibTransId="{8BD7CE8B-DB79-45F6-B751-F33A8C791063}"/>
    <dgm:cxn modelId="{DD6A25E4-E9E5-4FFF-8870-0524F02810CF}" type="presOf" srcId="{8FC95D01-FD13-4696-97EA-A6B3AAEB4924}" destId="{1D974D71-FC00-4FBF-9ABE-9B4E7BA2D601}" srcOrd="0" destOrd="0" presId="urn:microsoft.com/office/officeart/2005/8/layout/radial5"/>
    <dgm:cxn modelId="{9812E6A1-9C37-493D-81C1-E18BC2A5E94C}" srcId="{39BF36BB-AA1C-48F4-82BF-539FDA4F890D}" destId="{5949E1DF-5FB9-4571-819F-9B7B4B45E53C}" srcOrd="0" destOrd="0" parTransId="{0B9800E3-B4EC-4125-9315-C987133F117A}" sibTransId="{6CE64B2E-7D1A-4173-9B90-2185A509BC23}"/>
    <dgm:cxn modelId="{A4E72969-2012-4A23-92D2-B1BD31A628A7}" type="presOf" srcId="{8FC95D01-FD13-4696-97EA-A6B3AAEB4924}" destId="{09E4DDCC-EDD8-43D1-AD5C-B0460749EABF}" srcOrd="1" destOrd="0" presId="urn:microsoft.com/office/officeart/2005/8/layout/radial5"/>
    <dgm:cxn modelId="{09F03FA3-3337-4FCF-B26D-5AA8E9B26BC3}" type="presOf" srcId="{FE287B4A-B460-4F9F-AC58-1FC794ABB6C5}" destId="{E493C02D-FBF7-4D1C-B982-71579453F126}" srcOrd="0" destOrd="0" presId="urn:microsoft.com/office/officeart/2005/8/layout/radial5"/>
    <dgm:cxn modelId="{906B1A18-E8B6-4DC3-8EC1-4DC297E6B8A8}" srcId="{FE287B4A-B460-4F9F-AC58-1FC794ABB6C5}" destId="{39BF36BB-AA1C-48F4-82BF-539FDA4F890D}" srcOrd="0" destOrd="0" parTransId="{99ACFBEA-3AAB-444C-9790-26F61700134F}" sibTransId="{B2FBB368-37B2-4FDD-8C1C-1AFD27D9931D}"/>
    <dgm:cxn modelId="{51D4D0C6-D942-44C3-8A90-D37BDC09BFE1}" type="presOf" srcId="{66A6FF29-1CF1-49AB-A12B-EB45EFC20FEE}" destId="{CC7D704C-E721-4A6D-B7F3-072F652F5EF2}" srcOrd="1" destOrd="0" presId="urn:microsoft.com/office/officeart/2005/8/layout/radial5"/>
    <dgm:cxn modelId="{A59A07B8-9724-4695-935B-B47989AAB3AE}" type="presOf" srcId="{1B28DD53-4C46-4483-86C3-FDE46C08CCC4}" destId="{AF5CC7FD-DCF4-4B2D-BA04-B38A12770D91}" srcOrd="1" destOrd="0" presId="urn:microsoft.com/office/officeart/2005/8/layout/radial5"/>
    <dgm:cxn modelId="{E3CEB0FC-C1AF-4EA0-8CD8-58B03AA6ED8C}" type="presOf" srcId="{1B28DD53-4C46-4483-86C3-FDE46C08CCC4}" destId="{C3D31CC5-FCA5-4379-A249-75DFD8767BF2}" srcOrd="0" destOrd="0" presId="urn:microsoft.com/office/officeart/2005/8/layout/radial5"/>
    <dgm:cxn modelId="{6152DAB6-31A8-4F91-8959-497C7559AC5B}" type="presOf" srcId="{308C21A8-275A-4859-96A4-B99306DE6069}" destId="{49EC545B-E8AF-446D-B4DF-15F95A041F2D}" srcOrd="0" destOrd="0" presId="urn:microsoft.com/office/officeart/2005/8/layout/radial5"/>
    <dgm:cxn modelId="{C037D181-DC1F-4CED-AF0A-51A1B82D0300}" type="presOf" srcId="{A8151D91-0DAA-4DA7-AACA-DEA52F645677}" destId="{67FFCE5D-EDA7-4005-B9D7-2A59D3480E7F}" srcOrd="1" destOrd="0" presId="urn:microsoft.com/office/officeart/2005/8/layout/radial5"/>
    <dgm:cxn modelId="{79EE2E62-B6C6-4CEB-98C7-9174B90C78A8}" srcId="{39BF36BB-AA1C-48F4-82BF-539FDA4F890D}" destId="{308C21A8-275A-4859-96A4-B99306DE6069}" srcOrd="1" destOrd="0" parTransId="{1B28DD53-4C46-4483-86C3-FDE46C08CCC4}" sibTransId="{D251F232-5ACC-43CD-8018-18B66788C705}"/>
    <dgm:cxn modelId="{CD77AF56-40AB-480D-859A-960C545EDA86}" type="presOf" srcId="{8B4CB08F-2047-4619-9995-122289A70683}" destId="{148CA91A-CDCE-4E1B-8C33-241550D33811}" srcOrd="0" destOrd="0" presId="urn:microsoft.com/office/officeart/2005/8/layout/radial5"/>
    <dgm:cxn modelId="{D88A8F4D-185B-47C3-90AD-EEFCE2F780DE}" type="presOf" srcId="{5949E1DF-5FB9-4571-819F-9B7B4B45E53C}" destId="{1747041E-496E-468A-B6AB-410A8EF58760}" srcOrd="0" destOrd="0" presId="urn:microsoft.com/office/officeart/2005/8/layout/radial5"/>
    <dgm:cxn modelId="{BB331C35-D4E5-47F5-8091-15F903547B62}" type="presOf" srcId="{A8151D91-0DAA-4DA7-AACA-DEA52F645677}" destId="{870FE2E5-7484-4B10-9C23-3D6F4414E653}" srcOrd="0" destOrd="0" presId="urn:microsoft.com/office/officeart/2005/8/layout/radial5"/>
    <dgm:cxn modelId="{5527A31C-F3F9-4D3D-84C6-B0CB0D5B578D}" type="presOf" srcId="{66A6FF29-1CF1-49AB-A12B-EB45EFC20FEE}" destId="{51A86571-1B65-46B4-96DE-85255423C1F4}" srcOrd="0" destOrd="0" presId="urn:microsoft.com/office/officeart/2005/8/layout/radial5"/>
    <dgm:cxn modelId="{78EAF7D6-4E6F-4447-9BBC-D1EF7E2FA853}" type="presOf" srcId="{0B9800E3-B4EC-4125-9315-C987133F117A}" destId="{A493C287-6F01-4A2C-9936-93AA6F280558}" srcOrd="0" destOrd="0" presId="urn:microsoft.com/office/officeart/2005/8/layout/radial5"/>
    <dgm:cxn modelId="{4170A9ED-3766-4551-8409-C25E1E4CCD5B}" srcId="{39BF36BB-AA1C-48F4-82BF-539FDA4F890D}" destId="{8B4CB08F-2047-4619-9995-122289A70683}" srcOrd="4" destOrd="0" parTransId="{66A6FF29-1CF1-49AB-A12B-EB45EFC20FEE}" sibTransId="{44DFF283-5E64-4AB6-985C-4CECC578CEA5}"/>
    <dgm:cxn modelId="{426639D0-DAF3-4F1A-91DF-255E109BEF53}" type="presParOf" srcId="{E493C02D-FBF7-4D1C-B982-71579453F126}" destId="{C898D9C7-9972-4DA7-BC8A-E4E7E0B697F9}" srcOrd="0" destOrd="0" presId="urn:microsoft.com/office/officeart/2005/8/layout/radial5"/>
    <dgm:cxn modelId="{46A4EA45-C882-4816-BD95-1A6FA2A0461E}" type="presParOf" srcId="{E493C02D-FBF7-4D1C-B982-71579453F126}" destId="{A493C287-6F01-4A2C-9936-93AA6F280558}" srcOrd="1" destOrd="0" presId="urn:microsoft.com/office/officeart/2005/8/layout/radial5"/>
    <dgm:cxn modelId="{C47E27AD-B136-419E-8A4D-B7A9AFF6D9AD}" type="presParOf" srcId="{A493C287-6F01-4A2C-9936-93AA6F280558}" destId="{58C5113F-DEA2-4773-B359-927FC5F9791D}" srcOrd="0" destOrd="0" presId="urn:microsoft.com/office/officeart/2005/8/layout/radial5"/>
    <dgm:cxn modelId="{D2F0C065-D955-4885-B729-4C5C10807329}" type="presParOf" srcId="{E493C02D-FBF7-4D1C-B982-71579453F126}" destId="{1747041E-496E-468A-B6AB-410A8EF58760}" srcOrd="2" destOrd="0" presId="urn:microsoft.com/office/officeart/2005/8/layout/radial5"/>
    <dgm:cxn modelId="{392B73DC-D13D-4F3B-B355-E98B7D7FA922}" type="presParOf" srcId="{E493C02D-FBF7-4D1C-B982-71579453F126}" destId="{C3D31CC5-FCA5-4379-A249-75DFD8767BF2}" srcOrd="3" destOrd="0" presId="urn:microsoft.com/office/officeart/2005/8/layout/radial5"/>
    <dgm:cxn modelId="{7568630F-AA5F-42C7-A1E6-192B64CA323C}" type="presParOf" srcId="{C3D31CC5-FCA5-4379-A249-75DFD8767BF2}" destId="{AF5CC7FD-DCF4-4B2D-BA04-B38A12770D91}" srcOrd="0" destOrd="0" presId="urn:microsoft.com/office/officeart/2005/8/layout/radial5"/>
    <dgm:cxn modelId="{4FC1BD76-062E-4408-8FA1-8BD95A03C48E}" type="presParOf" srcId="{E493C02D-FBF7-4D1C-B982-71579453F126}" destId="{49EC545B-E8AF-446D-B4DF-15F95A041F2D}" srcOrd="4" destOrd="0" presId="urn:microsoft.com/office/officeart/2005/8/layout/radial5"/>
    <dgm:cxn modelId="{B0EB425A-6BFB-4901-89EA-632C0371099F}" type="presParOf" srcId="{E493C02D-FBF7-4D1C-B982-71579453F126}" destId="{1D974D71-FC00-4FBF-9ABE-9B4E7BA2D601}" srcOrd="5" destOrd="0" presId="urn:microsoft.com/office/officeart/2005/8/layout/radial5"/>
    <dgm:cxn modelId="{64F20C5A-2628-4A1A-8105-C0173193A3D6}" type="presParOf" srcId="{1D974D71-FC00-4FBF-9ABE-9B4E7BA2D601}" destId="{09E4DDCC-EDD8-43D1-AD5C-B0460749EABF}" srcOrd="0" destOrd="0" presId="urn:microsoft.com/office/officeart/2005/8/layout/radial5"/>
    <dgm:cxn modelId="{12858B7D-3394-4B74-9FBB-B5713F5CCF1D}" type="presParOf" srcId="{E493C02D-FBF7-4D1C-B982-71579453F126}" destId="{0731AC16-6C19-4DE0-B991-1BF21B50252B}" srcOrd="6" destOrd="0" presId="urn:microsoft.com/office/officeart/2005/8/layout/radial5"/>
    <dgm:cxn modelId="{001DFC60-779A-4B1B-89F8-2731986C218A}" type="presParOf" srcId="{E493C02D-FBF7-4D1C-B982-71579453F126}" destId="{870FE2E5-7484-4B10-9C23-3D6F4414E653}" srcOrd="7" destOrd="0" presId="urn:microsoft.com/office/officeart/2005/8/layout/radial5"/>
    <dgm:cxn modelId="{F732BCD2-0E90-4218-BC22-45A03E421879}" type="presParOf" srcId="{870FE2E5-7484-4B10-9C23-3D6F4414E653}" destId="{67FFCE5D-EDA7-4005-B9D7-2A59D3480E7F}" srcOrd="0" destOrd="0" presId="urn:microsoft.com/office/officeart/2005/8/layout/radial5"/>
    <dgm:cxn modelId="{174FCF0B-2401-4BC4-A397-1505C2063FA5}" type="presParOf" srcId="{E493C02D-FBF7-4D1C-B982-71579453F126}" destId="{4D4EB1D9-E7D2-4CBD-8A9E-BD155E8A2BA7}" srcOrd="8" destOrd="0" presId="urn:microsoft.com/office/officeart/2005/8/layout/radial5"/>
    <dgm:cxn modelId="{41DFFA33-5DDC-4827-9147-EA9B97353BD6}" type="presParOf" srcId="{E493C02D-FBF7-4D1C-B982-71579453F126}" destId="{51A86571-1B65-46B4-96DE-85255423C1F4}" srcOrd="9" destOrd="0" presId="urn:microsoft.com/office/officeart/2005/8/layout/radial5"/>
    <dgm:cxn modelId="{8F017B22-6D69-453A-BA46-493321DD4707}" type="presParOf" srcId="{51A86571-1B65-46B4-96DE-85255423C1F4}" destId="{CC7D704C-E721-4A6D-B7F3-072F652F5EF2}" srcOrd="0" destOrd="0" presId="urn:microsoft.com/office/officeart/2005/8/layout/radial5"/>
    <dgm:cxn modelId="{B1AC67FF-A759-48E7-B496-08C993616A23}" type="presParOf" srcId="{E493C02D-FBF7-4D1C-B982-71579453F126}" destId="{148CA91A-CDCE-4E1B-8C33-241550D3381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287B4A-B460-4F9F-AC58-1FC794ABB6C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39BF36BB-AA1C-48F4-82BF-539FDA4F890D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Disposiciones Generales (I). Principios (II) y Derechos (III)</a:t>
          </a:r>
          <a:endParaRPr lang="es-CO" sz="1200" dirty="0"/>
        </a:p>
      </dgm:t>
    </dgm:pt>
    <dgm:pt modelId="{99ACFBEA-3AAB-444C-9790-26F61700134F}" type="parTrans" cxnId="{906B1A18-E8B6-4DC3-8EC1-4DC297E6B8A8}">
      <dgm:prSet/>
      <dgm:spPr/>
      <dgm:t>
        <a:bodyPr/>
        <a:lstStyle/>
        <a:p>
          <a:endParaRPr lang="es-CO" sz="2000"/>
        </a:p>
      </dgm:t>
    </dgm:pt>
    <dgm:pt modelId="{B2FBB368-37B2-4FDD-8C1C-1AFD27D9931D}" type="sibTrans" cxnId="{906B1A18-E8B6-4DC3-8EC1-4DC297E6B8A8}">
      <dgm:prSet/>
      <dgm:spPr/>
      <dgm:t>
        <a:bodyPr/>
        <a:lstStyle/>
        <a:p>
          <a:endParaRPr lang="es-CO" sz="2000"/>
        </a:p>
      </dgm:t>
    </dgm:pt>
    <dgm:pt modelId="{5949E1DF-5FB9-4571-819F-9B7B4B45E53C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sensibilización y prevención (IV)</a:t>
          </a:r>
          <a:endParaRPr lang="es-CO" sz="1200" dirty="0"/>
        </a:p>
      </dgm:t>
    </dgm:pt>
    <dgm:pt modelId="{0B9800E3-B4EC-4125-9315-C987133F117A}" type="parTrans" cxnId="{9812E6A1-9C37-493D-81C1-E18BC2A5E94C}">
      <dgm:prSet custT="1"/>
      <dgm:spPr/>
      <dgm:t>
        <a:bodyPr/>
        <a:lstStyle/>
        <a:p>
          <a:endParaRPr lang="es-CO" sz="1000"/>
        </a:p>
      </dgm:t>
    </dgm:pt>
    <dgm:pt modelId="{6CE64B2E-7D1A-4173-9B90-2185A509BC23}" type="sibTrans" cxnId="{9812E6A1-9C37-493D-81C1-E18BC2A5E94C}">
      <dgm:prSet/>
      <dgm:spPr/>
      <dgm:t>
        <a:bodyPr/>
        <a:lstStyle/>
        <a:p>
          <a:endParaRPr lang="es-CO" sz="2000"/>
        </a:p>
      </dgm:t>
    </dgm:pt>
    <dgm:pt modelId="{308C21A8-275A-4859-96A4-B99306DE6069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Protección (V)</a:t>
          </a:r>
          <a:endParaRPr lang="es-CO" sz="1200" dirty="0"/>
        </a:p>
      </dgm:t>
    </dgm:pt>
    <dgm:pt modelId="{1B28DD53-4C46-4483-86C3-FDE46C08CCC4}" type="parTrans" cxnId="{79EE2E62-B6C6-4CEB-98C7-9174B90C78A8}">
      <dgm:prSet custT="1"/>
      <dgm:spPr/>
      <dgm:t>
        <a:bodyPr/>
        <a:lstStyle/>
        <a:p>
          <a:endParaRPr lang="es-CO" sz="1000"/>
        </a:p>
      </dgm:t>
    </dgm:pt>
    <dgm:pt modelId="{D251F232-5ACC-43CD-8018-18B66788C705}" type="sibTrans" cxnId="{79EE2E62-B6C6-4CEB-98C7-9174B90C78A8}">
      <dgm:prSet/>
      <dgm:spPr/>
      <dgm:t>
        <a:bodyPr/>
        <a:lstStyle/>
        <a:p>
          <a:endParaRPr lang="es-CO" sz="2000"/>
        </a:p>
      </dgm:t>
    </dgm:pt>
    <dgm:pt modelId="{2277506A-7229-43E0-A662-C1518B352061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600" dirty="0" smtClean="0"/>
            <a:t>Medidas de atención (VI)</a:t>
          </a:r>
          <a:endParaRPr lang="es-CO" sz="1600" dirty="0"/>
        </a:p>
      </dgm:t>
    </dgm:pt>
    <dgm:pt modelId="{8FC95D01-FD13-4696-97EA-A6B3AAEB4924}" type="parTrans" cxnId="{617B14A0-5A48-4D02-AFB2-8353BB1EFB90}">
      <dgm:prSet custT="1"/>
      <dgm:spPr/>
      <dgm:t>
        <a:bodyPr/>
        <a:lstStyle/>
        <a:p>
          <a:endParaRPr lang="es-CO" sz="1000"/>
        </a:p>
      </dgm:t>
    </dgm:pt>
    <dgm:pt modelId="{CB3F788A-D448-45CF-B719-89552820828B}" type="sibTrans" cxnId="{617B14A0-5A48-4D02-AFB2-8353BB1EFB90}">
      <dgm:prSet/>
      <dgm:spPr/>
      <dgm:t>
        <a:bodyPr/>
        <a:lstStyle/>
        <a:p>
          <a:endParaRPr lang="es-CO" sz="2000"/>
        </a:p>
      </dgm:t>
    </dgm:pt>
    <dgm:pt modelId="{761D3F44-D3E1-4922-8B64-EE62739967DD}">
      <dgm:prSet phldrT="[Texto]" custT="1"/>
      <dgm:spPr>
        <a:solidFill>
          <a:srgbClr val="00CC00"/>
        </a:solidFill>
      </dgm:spPr>
      <dgm:t>
        <a:bodyPr/>
        <a:lstStyle/>
        <a:p>
          <a:r>
            <a:rPr lang="es-CO" sz="1600" b="1" dirty="0" smtClean="0"/>
            <a:t>Sanciones (VII)</a:t>
          </a:r>
          <a:endParaRPr lang="es-CO" sz="1600" b="1" dirty="0"/>
        </a:p>
      </dgm:t>
    </dgm:pt>
    <dgm:pt modelId="{A8151D91-0DAA-4DA7-AACA-DEA52F645677}" type="parTrans" cxnId="{302585AB-534D-4A3C-ACCB-8B5A9EA1B55D}">
      <dgm:prSet custT="1"/>
      <dgm:spPr/>
      <dgm:t>
        <a:bodyPr/>
        <a:lstStyle/>
        <a:p>
          <a:endParaRPr lang="es-CO" sz="1000"/>
        </a:p>
      </dgm:t>
    </dgm:pt>
    <dgm:pt modelId="{8BD7CE8B-DB79-45F6-B751-F33A8C791063}" type="sibTrans" cxnId="{302585AB-534D-4A3C-ACCB-8B5A9EA1B55D}">
      <dgm:prSet/>
      <dgm:spPr/>
      <dgm:t>
        <a:bodyPr/>
        <a:lstStyle/>
        <a:p>
          <a:endParaRPr lang="es-CO" sz="2000"/>
        </a:p>
      </dgm:t>
    </dgm:pt>
    <dgm:pt modelId="{8B4CB08F-2047-4619-9995-122289A70683}">
      <dgm:prSet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Disposiciones finales</a:t>
          </a:r>
          <a:endParaRPr lang="es-CO" sz="1200" dirty="0"/>
        </a:p>
      </dgm:t>
    </dgm:pt>
    <dgm:pt modelId="{66A6FF29-1CF1-49AB-A12B-EB45EFC20FEE}" type="parTrans" cxnId="{4170A9ED-3766-4551-8409-C25E1E4CCD5B}">
      <dgm:prSet custT="1"/>
      <dgm:spPr/>
      <dgm:t>
        <a:bodyPr/>
        <a:lstStyle/>
        <a:p>
          <a:endParaRPr lang="es-CO" sz="1000"/>
        </a:p>
      </dgm:t>
    </dgm:pt>
    <dgm:pt modelId="{44DFF283-5E64-4AB6-985C-4CECC578CEA5}" type="sibTrans" cxnId="{4170A9ED-3766-4551-8409-C25E1E4CCD5B}">
      <dgm:prSet/>
      <dgm:spPr/>
      <dgm:t>
        <a:bodyPr/>
        <a:lstStyle/>
        <a:p>
          <a:endParaRPr lang="es-CO" sz="2000"/>
        </a:p>
      </dgm:t>
    </dgm:pt>
    <dgm:pt modelId="{E493C02D-FBF7-4D1C-B982-71579453F126}" type="pres">
      <dgm:prSet presAssocID="{FE287B4A-B460-4F9F-AC58-1FC794ABB6C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898D9C7-9972-4DA7-BC8A-E4E7E0B697F9}" type="pres">
      <dgm:prSet presAssocID="{39BF36BB-AA1C-48F4-82BF-539FDA4F890D}" presName="centerShape" presStyleLbl="node0" presStyleIdx="0" presStyleCnt="1" custScaleX="163849" custScaleY="133697"/>
      <dgm:spPr/>
      <dgm:t>
        <a:bodyPr/>
        <a:lstStyle/>
        <a:p>
          <a:endParaRPr lang="es-CO"/>
        </a:p>
      </dgm:t>
    </dgm:pt>
    <dgm:pt modelId="{A493C287-6F01-4A2C-9936-93AA6F280558}" type="pres">
      <dgm:prSet presAssocID="{0B9800E3-B4EC-4125-9315-C987133F117A}" presName="parTrans" presStyleLbl="sibTrans2D1" presStyleIdx="0" presStyleCnt="5"/>
      <dgm:spPr/>
      <dgm:t>
        <a:bodyPr/>
        <a:lstStyle/>
        <a:p>
          <a:endParaRPr lang="es-ES"/>
        </a:p>
      </dgm:t>
    </dgm:pt>
    <dgm:pt modelId="{58C5113F-DEA2-4773-B359-927FC5F9791D}" type="pres">
      <dgm:prSet presAssocID="{0B9800E3-B4EC-4125-9315-C987133F117A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1747041E-496E-468A-B6AB-410A8EF58760}" type="pres">
      <dgm:prSet presAssocID="{5949E1DF-5FB9-4571-819F-9B7B4B45E53C}" presName="node" presStyleLbl="node1" presStyleIdx="0" presStyleCnt="5" custScaleX="110146" custScaleY="11395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D31CC5-FCA5-4379-A249-75DFD8767BF2}" type="pres">
      <dgm:prSet presAssocID="{1B28DD53-4C46-4483-86C3-FDE46C08CCC4}" presName="parTrans" presStyleLbl="sibTrans2D1" presStyleIdx="1" presStyleCnt="5"/>
      <dgm:spPr/>
      <dgm:t>
        <a:bodyPr/>
        <a:lstStyle/>
        <a:p>
          <a:endParaRPr lang="es-ES"/>
        </a:p>
      </dgm:t>
    </dgm:pt>
    <dgm:pt modelId="{AF5CC7FD-DCF4-4B2D-BA04-B38A12770D91}" type="pres">
      <dgm:prSet presAssocID="{1B28DD53-4C46-4483-86C3-FDE46C08CCC4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49EC545B-E8AF-446D-B4DF-15F95A041F2D}" type="pres">
      <dgm:prSet presAssocID="{308C21A8-275A-4859-96A4-B99306DE6069}" presName="node" presStyleLbl="node1" presStyleIdx="1" presStyleCnt="5" custScaleX="99883" custScaleY="10105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D974D71-FC00-4FBF-9ABE-9B4E7BA2D601}" type="pres">
      <dgm:prSet presAssocID="{8FC95D01-FD13-4696-97EA-A6B3AAEB4924}" presName="parTrans" presStyleLbl="sibTrans2D1" presStyleIdx="2" presStyleCnt="5"/>
      <dgm:spPr/>
      <dgm:t>
        <a:bodyPr/>
        <a:lstStyle/>
        <a:p>
          <a:endParaRPr lang="es-ES"/>
        </a:p>
      </dgm:t>
    </dgm:pt>
    <dgm:pt modelId="{09E4DDCC-EDD8-43D1-AD5C-B0460749EABF}" type="pres">
      <dgm:prSet presAssocID="{8FC95D01-FD13-4696-97EA-A6B3AAEB4924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0731AC16-6C19-4DE0-B991-1BF21B50252B}" type="pres">
      <dgm:prSet presAssocID="{2277506A-7229-43E0-A662-C1518B352061}" presName="node" presStyleLbl="node1" presStyleIdx="2" presStyleCnt="5" custScaleX="109377" custScaleY="1049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0FE2E5-7484-4B10-9C23-3D6F4414E653}" type="pres">
      <dgm:prSet presAssocID="{A8151D91-0DAA-4DA7-AACA-DEA52F645677}" presName="parTrans" presStyleLbl="sibTrans2D1" presStyleIdx="3" presStyleCnt="5"/>
      <dgm:spPr/>
      <dgm:t>
        <a:bodyPr/>
        <a:lstStyle/>
        <a:p>
          <a:endParaRPr lang="es-ES"/>
        </a:p>
      </dgm:t>
    </dgm:pt>
    <dgm:pt modelId="{67FFCE5D-EDA7-4005-B9D7-2A59D3480E7F}" type="pres">
      <dgm:prSet presAssocID="{A8151D91-0DAA-4DA7-AACA-DEA52F645677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4D4EB1D9-E7D2-4CBD-8A9E-BD155E8A2BA7}" type="pres">
      <dgm:prSet presAssocID="{761D3F44-D3E1-4922-8B64-EE62739967D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1A86571-1B65-46B4-96DE-85255423C1F4}" type="pres">
      <dgm:prSet presAssocID="{66A6FF29-1CF1-49AB-A12B-EB45EFC20FEE}" presName="parTrans" presStyleLbl="sibTrans2D1" presStyleIdx="4" presStyleCnt="5"/>
      <dgm:spPr/>
      <dgm:t>
        <a:bodyPr/>
        <a:lstStyle/>
        <a:p>
          <a:endParaRPr lang="es-ES"/>
        </a:p>
      </dgm:t>
    </dgm:pt>
    <dgm:pt modelId="{CC7D704C-E721-4A6D-B7F3-072F652F5EF2}" type="pres">
      <dgm:prSet presAssocID="{66A6FF29-1CF1-49AB-A12B-EB45EFC20FEE}" presName="connectorText" presStyleLbl="sibTrans2D1" presStyleIdx="4" presStyleCnt="5"/>
      <dgm:spPr/>
      <dgm:t>
        <a:bodyPr/>
        <a:lstStyle/>
        <a:p>
          <a:endParaRPr lang="es-ES"/>
        </a:p>
      </dgm:t>
    </dgm:pt>
    <dgm:pt modelId="{148CA91A-CDCE-4E1B-8C33-241550D33811}" type="pres">
      <dgm:prSet presAssocID="{8B4CB08F-2047-4619-9995-122289A7068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903A753-B8D6-4711-8A6A-845B24898449}" type="presOf" srcId="{8FC95D01-FD13-4696-97EA-A6B3AAEB4924}" destId="{09E4DDCC-EDD8-43D1-AD5C-B0460749EABF}" srcOrd="1" destOrd="0" presId="urn:microsoft.com/office/officeart/2005/8/layout/radial5"/>
    <dgm:cxn modelId="{617B14A0-5A48-4D02-AFB2-8353BB1EFB90}" srcId="{39BF36BB-AA1C-48F4-82BF-539FDA4F890D}" destId="{2277506A-7229-43E0-A662-C1518B352061}" srcOrd="2" destOrd="0" parTransId="{8FC95D01-FD13-4696-97EA-A6B3AAEB4924}" sibTransId="{CB3F788A-D448-45CF-B719-89552820828B}"/>
    <dgm:cxn modelId="{8A2D5D2E-8E00-48AF-81FA-496BA9A6F027}" type="presOf" srcId="{5949E1DF-5FB9-4571-819F-9B7B4B45E53C}" destId="{1747041E-496E-468A-B6AB-410A8EF58760}" srcOrd="0" destOrd="0" presId="urn:microsoft.com/office/officeart/2005/8/layout/radial5"/>
    <dgm:cxn modelId="{32F1E29E-E801-4A91-AEF1-42457AC46297}" type="presOf" srcId="{39BF36BB-AA1C-48F4-82BF-539FDA4F890D}" destId="{C898D9C7-9972-4DA7-BC8A-E4E7E0B697F9}" srcOrd="0" destOrd="0" presId="urn:microsoft.com/office/officeart/2005/8/layout/radial5"/>
    <dgm:cxn modelId="{302585AB-534D-4A3C-ACCB-8B5A9EA1B55D}" srcId="{39BF36BB-AA1C-48F4-82BF-539FDA4F890D}" destId="{761D3F44-D3E1-4922-8B64-EE62739967DD}" srcOrd="3" destOrd="0" parTransId="{A8151D91-0DAA-4DA7-AACA-DEA52F645677}" sibTransId="{8BD7CE8B-DB79-45F6-B751-F33A8C791063}"/>
    <dgm:cxn modelId="{08F736E6-FF8E-44EC-B344-A9E30654A350}" type="presOf" srcId="{66A6FF29-1CF1-49AB-A12B-EB45EFC20FEE}" destId="{CC7D704C-E721-4A6D-B7F3-072F652F5EF2}" srcOrd="1" destOrd="0" presId="urn:microsoft.com/office/officeart/2005/8/layout/radial5"/>
    <dgm:cxn modelId="{3C95FD3D-EBF1-477A-96AA-E618AE2EFE58}" type="presOf" srcId="{66A6FF29-1CF1-49AB-A12B-EB45EFC20FEE}" destId="{51A86571-1B65-46B4-96DE-85255423C1F4}" srcOrd="0" destOrd="0" presId="urn:microsoft.com/office/officeart/2005/8/layout/radial5"/>
    <dgm:cxn modelId="{44183387-8097-4FAD-A15A-7A82EC829BB9}" type="presOf" srcId="{2277506A-7229-43E0-A662-C1518B352061}" destId="{0731AC16-6C19-4DE0-B991-1BF21B50252B}" srcOrd="0" destOrd="0" presId="urn:microsoft.com/office/officeart/2005/8/layout/radial5"/>
    <dgm:cxn modelId="{9812E6A1-9C37-493D-81C1-E18BC2A5E94C}" srcId="{39BF36BB-AA1C-48F4-82BF-539FDA4F890D}" destId="{5949E1DF-5FB9-4571-819F-9B7B4B45E53C}" srcOrd="0" destOrd="0" parTransId="{0B9800E3-B4EC-4125-9315-C987133F117A}" sibTransId="{6CE64B2E-7D1A-4173-9B90-2185A509BC23}"/>
    <dgm:cxn modelId="{60904735-BF37-418B-9054-0A3F4A1AE25E}" type="presOf" srcId="{0B9800E3-B4EC-4125-9315-C987133F117A}" destId="{A493C287-6F01-4A2C-9936-93AA6F280558}" srcOrd="0" destOrd="0" presId="urn:microsoft.com/office/officeart/2005/8/layout/radial5"/>
    <dgm:cxn modelId="{172DBF13-F18B-46A0-A488-D5C2012526B4}" type="presOf" srcId="{0B9800E3-B4EC-4125-9315-C987133F117A}" destId="{58C5113F-DEA2-4773-B359-927FC5F9791D}" srcOrd="1" destOrd="0" presId="urn:microsoft.com/office/officeart/2005/8/layout/radial5"/>
    <dgm:cxn modelId="{906B1A18-E8B6-4DC3-8EC1-4DC297E6B8A8}" srcId="{FE287B4A-B460-4F9F-AC58-1FC794ABB6C5}" destId="{39BF36BB-AA1C-48F4-82BF-539FDA4F890D}" srcOrd="0" destOrd="0" parTransId="{99ACFBEA-3AAB-444C-9790-26F61700134F}" sibTransId="{B2FBB368-37B2-4FDD-8C1C-1AFD27D9931D}"/>
    <dgm:cxn modelId="{1C977B3E-C108-4833-8016-E5264936E676}" type="presOf" srcId="{A8151D91-0DAA-4DA7-AACA-DEA52F645677}" destId="{67FFCE5D-EDA7-4005-B9D7-2A59D3480E7F}" srcOrd="1" destOrd="0" presId="urn:microsoft.com/office/officeart/2005/8/layout/radial5"/>
    <dgm:cxn modelId="{99D21E52-B4CC-4C67-9BDB-28E3144256BD}" type="presOf" srcId="{1B28DD53-4C46-4483-86C3-FDE46C08CCC4}" destId="{C3D31CC5-FCA5-4379-A249-75DFD8767BF2}" srcOrd="0" destOrd="0" presId="urn:microsoft.com/office/officeart/2005/8/layout/radial5"/>
    <dgm:cxn modelId="{AC54E20E-55D2-4B27-AEA3-2CC6FD515AC9}" type="presOf" srcId="{8B4CB08F-2047-4619-9995-122289A70683}" destId="{148CA91A-CDCE-4E1B-8C33-241550D33811}" srcOrd="0" destOrd="0" presId="urn:microsoft.com/office/officeart/2005/8/layout/radial5"/>
    <dgm:cxn modelId="{DFD0A3EA-67E6-4B24-B367-754C923B70F1}" type="presOf" srcId="{761D3F44-D3E1-4922-8B64-EE62739967DD}" destId="{4D4EB1D9-E7D2-4CBD-8A9E-BD155E8A2BA7}" srcOrd="0" destOrd="0" presId="urn:microsoft.com/office/officeart/2005/8/layout/radial5"/>
    <dgm:cxn modelId="{C8529E1D-7C93-4161-913C-74C2AE463A00}" type="presOf" srcId="{1B28DD53-4C46-4483-86C3-FDE46C08CCC4}" destId="{AF5CC7FD-DCF4-4B2D-BA04-B38A12770D91}" srcOrd="1" destOrd="0" presId="urn:microsoft.com/office/officeart/2005/8/layout/radial5"/>
    <dgm:cxn modelId="{97223B93-F777-4F31-9DC1-44E383FEB3C6}" type="presOf" srcId="{FE287B4A-B460-4F9F-AC58-1FC794ABB6C5}" destId="{E493C02D-FBF7-4D1C-B982-71579453F126}" srcOrd="0" destOrd="0" presId="urn:microsoft.com/office/officeart/2005/8/layout/radial5"/>
    <dgm:cxn modelId="{79EE2E62-B6C6-4CEB-98C7-9174B90C78A8}" srcId="{39BF36BB-AA1C-48F4-82BF-539FDA4F890D}" destId="{308C21A8-275A-4859-96A4-B99306DE6069}" srcOrd="1" destOrd="0" parTransId="{1B28DD53-4C46-4483-86C3-FDE46C08CCC4}" sibTransId="{D251F232-5ACC-43CD-8018-18B66788C705}"/>
    <dgm:cxn modelId="{87959024-560D-4B00-B854-5596A6F51F5C}" type="presOf" srcId="{8FC95D01-FD13-4696-97EA-A6B3AAEB4924}" destId="{1D974D71-FC00-4FBF-9ABE-9B4E7BA2D601}" srcOrd="0" destOrd="0" presId="urn:microsoft.com/office/officeart/2005/8/layout/radial5"/>
    <dgm:cxn modelId="{EDAC6E5C-1F08-447B-9766-D2AA5CFB1F90}" type="presOf" srcId="{308C21A8-275A-4859-96A4-B99306DE6069}" destId="{49EC545B-E8AF-446D-B4DF-15F95A041F2D}" srcOrd="0" destOrd="0" presId="urn:microsoft.com/office/officeart/2005/8/layout/radial5"/>
    <dgm:cxn modelId="{798A0AB0-4519-45F3-99C5-51F7E9622E2A}" type="presOf" srcId="{A8151D91-0DAA-4DA7-AACA-DEA52F645677}" destId="{870FE2E5-7484-4B10-9C23-3D6F4414E653}" srcOrd="0" destOrd="0" presId="urn:microsoft.com/office/officeart/2005/8/layout/radial5"/>
    <dgm:cxn modelId="{4170A9ED-3766-4551-8409-C25E1E4CCD5B}" srcId="{39BF36BB-AA1C-48F4-82BF-539FDA4F890D}" destId="{8B4CB08F-2047-4619-9995-122289A70683}" srcOrd="4" destOrd="0" parTransId="{66A6FF29-1CF1-49AB-A12B-EB45EFC20FEE}" sibTransId="{44DFF283-5E64-4AB6-985C-4CECC578CEA5}"/>
    <dgm:cxn modelId="{2438EDB6-B9C6-4EAB-986D-6AD2657C4A93}" type="presParOf" srcId="{E493C02D-FBF7-4D1C-B982-71579453F126}" destId="{C898D9C7-9972-4DA7-BC8A-E4E7E0B697F9}" srcOrd="0" destOrd="0" presId="urn:microsoft.com/office/officeart/2005/8/layout/radial5"/>
    <dgm:cxn modelId="{9EE6C5AE-F18A-47FD-ABBB-9BDD45A82796}" type="presParOf" srcId="{E493C02D-FBF7-4D1C-B982-71579453F126}" destId="{A493C287-6F01-4A2C-9936-93AA6F280558}" srcOrd="1" destOrd="0" presId="urn:microsoft.com/office/officeart/2005/8/layout/radial5"/>
    <dgm:cxn modelId="{446ECA19-4D02-476D-9D4A-1B4AC8FF8A0B}" type="presParOf" srcId="{A493C287-6F01-4A2C-9936-93AA6F280558}" destId="{58C5113F-DEA2-4773-B359-927FC5F9791D}" srcOrd="0" destOrd="0" presId="urn:microsoft.com/office/officeart/2005/8/layout/radial5"/>
    <dgm:cxn modelId="{6167A9A8-8CD4-4614-AFE2-B6CDC1ABD41D}" type="presParOf" srcId="{E493C02D-FBF7-4D1C-B982-71579453F126}" destId="{1747041E-496E-468A-B6AB-410A8EF58760}" srcOrd="2" destOrd="0" presId="urn:microsoft.com/office/officeart/2005/8/layout/radial5"/>
    <dgm:cxn modelId="{ADECE127-7D5D-4085-915F-0E8688B5C267}" type="presParOf" srcId="{E493C02D-FBF7-4D1C-B982-71579453F126}" destId="{C3D31CC5-FCA5-4379-A249-75DFD8767BF2}" srcOrd="3" destOrd="0" presId="urn:microsoft.com/office/officeart/2005/8/layout/radial5"/>
    <dgm:cxn modelId="{1A39D00E-5DAA-4D28-9887-8D6E2EA2460A}" type="presParOf" srcId="{C3D31CC5-FCA5-4379-A249-75DFD8767BF2}" destId="{AF5CC7FD-DCF4-4B2D-BA04-B38A12770D91}" srcOrd="0" destOrd="0" presId="urn:microsoft.com/office/officeart/2005/8/layout/radial5"/>
    <dgm:cxn modelId="{EBF1DD81-CD42-462F-A2BE-1AFFD11D5F2C}" type="presParOf" srcId="{E493C02D-FBF7-4D1C-B982-71579453F126}" destId="{49EC545B-E8AF-446D-B4DF-15F95A041F2D}" srcOrd="4" destOrd="0" presId="urn:microsoft.com/office/officeart/2005/8/layout/radial5"/>
    <dgm:cxn modelId="{60CA1C3E-B041-4306-B7D0-A306229ABC48}" type="presParOf" srcId="{E493C02D-FBF7-4D1C-B982-71579453F126}" destId="{1D974D71-FC00-4FBF-9ABE-9B4E7BA2D601}" srcOrd="5" destOrd="0" presId="urn:microsoft.com/office/officeart/2005/8/layout/radial5"/>
    <dgm:cxn modelId="{89E63114-E729-4C04-B4FE-F071DF929484}" type="presParOf" srcId="{1D974D71-FC00-4FBF-9ABE-9B4E7BA2D601}" destId="{09E4DDCC-EDD8-43D1-AD5C-B0460749EABF}" srcOrd="0" destOrd="0" presId="urn:microsoft.com/office/officeart/2005/8/layout/radial5"/>
    <dgm:cxn modelId="{108FE874-1508-4FE1-A871-D1378A14A913}" type="presParOf" srcId="{E493C02D-FBF7-4D1C-B982-71579453F126}" destId="{0731AC16-6C19-4DE0-B991-1BF21B50252B}" srcOrd="6" destOrd="0" presId="urn:microsoft.com/office/officeart/2005/8/layout/radial5"/>
    <dgm:cxn modelId="{48D255A3-C551-4C60-8489-94058F2DE7BE}" type="presParOf" srcId="{E493C02D-FBF7-4D1C-B982-71579453F126}" destId="{870FE2E5-7484-4B10-9C23-3D6F4414E653}" srcOrd="7" destOrd="0" presId="urn:microsoft.com/office/officeart/2005/8/layout/radial5"/>
    <dgm:cxn modelId="{C1564BAF-C9B5-44BD-BE46-0314DDA9A4BD}" type="presParOf" srcId="{870FE2E5-7484-4B10-9C23-3D6F4414E653}" destId="{67FFCE5D-EDA7-4005-B9D7-2A59D3480E7F}" srcOrd="0" destOrd="0" presId="urn:microsoft.com/office/officeart/2005/8/layout/radial5"/>
    <dgm:cxn modelId="{6DBBD956-3E30-4E18-9F46-CA30FA184BC3}" type="presParOf" srcId="{E493C02D-FBF7-4D1C-B982-71579453F126}" destId="{4D4EB1D9-E7D2-4CBD-8A9E-BD155E8A2BA7}" srcOrd="8" destOrd="0" presId="urn:microsoft.com/office/officeart/2005/8/layout/radial5"/>
    <dgm:cxn modelId="{D663A250-D72D-482A-96F1-5805B4A86490}" type="presParOf" srcId="{E493C02D-FBF7-4D1C-B982-71579453F126}" destId="{51A86571-1B65-46B4-96DE-85255423C1F4}" srcOrd="9" destOrd="0" presId="urn:microsoft.com/office/officeart/2005/8/layout/radial5"/>
    <dgm:cxn modelId="{44FA4A49-B426-4A49-BCD6-796EE56E8B51}" type="presParOf" srcId="{51A86571-1B65-46B4-96DE-85255423C1F4}" destId="{CC7D704C-E721-4A6D-B7F3-072F652F5EF2}" srcOrd="0" destOrd="0" presId="urn:microsoft.com/office/officeart/2005/8/layout/radial5"/>
    <dgm:cxn modelId="{EA5D34C7-463C-4A9A-B728-D80E69BA9B93}" type="presParOf" srcId="{E493C02D-FBF7-4D1C-B982-71579453F126}" destId="{148CA91A-CDCE-4E1B-8C33-241550D3381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E287B4A-B460-4F9F-AC58-1FC794ABB6C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39BF36BB-AA1C-48F4-82BF-539FDA4F890D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Disposiciones Generales (I). Principios (II) y Derechos (III)</a:t>
          </a:r>
          <a:endParaRPr lang="es-CO" sz="1200" dirty="0"/>
        </a:p>
      </dgm:t>
    </dgm:pt>
    <dgm:pt modelId="{99ACFBEA-3AAB-444C-9790-26F61700134F}" type="parTrans" cxnId="{906B1A18-E8B6-4DC3-8EC1-4DC297E6B8A8}">
      <dgm:prSet/>
      <dgm:spPr/>
      <dgm:t>
        <a:bodyPr/>
        <a:lstStyle/>
        <a:p>
          <a:endParaRPr lang="es-CO" sz="2000"/>
        </a:p>
      </dgm:t>
    </dgm:pt>
    <dgm:pt modelId="{B2FBB368-37B2-4FDD-8C1C-1AFD27D9931D}" type="sibTrans" cxnId="{906B1A18-E8B6-4DC3-8EC1-4DC297E6B8A8}">
      <dgm:prSet/>
      <dgm:spPr/>
      <dgm:t>
        <a:bodyPr/>
        <a:lstStyle/>
        <a:p>
          <a:endParaRPr lang="es-CO" sz="2000"/>
        </a:p>
      </dgm:t>
    </dgm:pt>
    <dgm:pt modelId="{5949E1DF-5FB9-4571-819F-9B7B4B45E53C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sensibilización y prevención (IV)</a:t>
          </a:r>
          <a:endParaRPr lang="es-CO" sz="1200" dirty="0"/>
        </a:p>
      </dgm:t>
    </dgm:pt>
    <dgm:pt modelId="{0B9800E3-B4EC-4125-9315-C987133F117A}" type="parTrans" cxnId="{9812E6A1-9C37-493D-81C1-E18BC2A5E94C}">
      <dgm:prSet custT="1"/>
      <dgm:spPr/>
      <dgm:t>
        <a:bodyPr/>
        <a:lstStyle/>
        <a:p>
          <a:endParaRPr lang="es-CO" sz="1000"/>
        </a:p>
      </dgm:t>
    </dgm:pt>
    <dgm:pt modelId="{6CE64B2E-7D1A-4173-9B90-2185A509BC23}" type="sibTrans" cxnId="{9812E6A1-9C37-493D-81C1-E18BC2A5E94C}">
      <dgm:prSet/>
      <dgm:spPr/>
      <dgm:t>
        <a:bodyPr/>
        <a:lstStyle/>
        <a:p>
          <a:endParaRPr lang="es-CO" sz="2000"/>
        </a:p>
      </dgm:t>
    </dgm:pt>
    <dgm:pt modelId="{308C21A8-275A-4859-96A4-B99306DE6069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Protección (V)</a:t>
          </a:r>
          <a:endParaRPr lang="es-CO" sz="1200" dirty="0"/>
        </a:p>
      </dgm:t>
    </dgm:pt>
    <dgm:pt modelId="{1B28DD53-4C46-4483-86C3-FDE46C08CCC4}" type="parTrans" cxnId="{79EE2E62-B6C6-4CEB-98C7-9174B90C78A8}">
      <dgm:prSet custT="1"/>
      <dgm:spPr/>
      <dgm:t>
        <a:bodyPr/>
        <a:lstStyle/>
        <a:p>
          <a:endParaRPr lang="es-CO" sz="1000"/>
        </a:p>
      </dgm:t>
    </dgm:pt>
    <dgm:pt modelId="{D251F232-5ACC-43CD-8018-18B66788C705}" type="sibTrans" cxnId="{79EE2E62-B6C6-4CEB-98C7-9174B90C78A8}">
      <dgm:prSet/>
      <dgm:spPr/>
      <dgm:t>
        <a:bodyPr/>
        <a:lstStyle/>
        <a:p>
          <a:endParaRPr lang="es-CO" sz="2000"/>
        </a:p>
      </dgm:t>
    </dgm:pt>
    <dgm:pt modelId="{2277506A-7229-43E0-A662-C1518B352061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Medidas de atención (VI)</a:t>
          </a:r>
          <a:endParaRPr lang="es-CO" sz="1200" dirty="0"/>
        </a:p>
      </dgm:t>
    </dgm:pt>
    <dgm:pt modelId="{8FC95D01-FD13-4696-97EA-A6B3AAEB4924}" type="parTrans" cxnId="{617B14A0-5A48-4D02-AFB2-8353BB1EFB90}">
      <dgm:prSet custT="1"/>
      <dgm:spPr/>
      <dgm:t>
        <a:bodyPr/>
        <a:lstStyle/>
        <a:p>
          <a:endParaRPr lang="es-CO" sz="1000"/>
        </a:p>
      </dgm:t>
    </dgm:pt>
    <dgm:pt modelId="{CB3F788A-D448-45CF-B719-89552820828B}" type="sibTrans" cxnId="{617B14A0-5A48-4D02-AFB2-8353BB1EFB90}">
      <dgm:prSet/>
      <dgm:spPr/>
      <dgm:t>
        <a:bodyPr/>
        <a:lstStyle/>
        <a:p>
          <a:endParaRPr lang="es-CO" sz="2000"/>
        </a:p>
      </dgm:t>
    </dgm:pt>
    <dgm:pt modelId="{761D3F44-D3E1-4922-8B64-EE62739967DD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200" dirty="0" smtClean="0"/>
            <a:t>Sanciones (VII)</a:t>
          </a:r>
          <a:endParaRPr lang="es-CO" sz="1200" dirty="0"/>
        </a:p>
      </dgm:t>
    </dgm:pt>
    <dgm:pt modelId="{A8151D91-0DAA-4DA7-AACA-DEA52F645677}" type="parTrans" cxnId="{302585AB-534D-4A3C-ACCB-8B5A9EA1B55D}">
      <dgm:prSet custT="1"/>
      <dgm:spPr/>
      <dgm:t>
        <a:bodyPr/>
        <a:lstStyle/>
        <a:p>
          <a:endParaRPr lang="es-CO" sz="1000"/>
        </a:p>
      </dgm:t>
    </dgm:pt>
    <dgm:pt modelId="{8BD7CE8B-DB79-45F6-B751-F33A8C791063}" type="sibTrans" cxnId="{302585AB-534D-4A3C-ACCB-8B5A9EA1B55D}">
      <dgm:prSet/>
      <dgm:spPr/>
      <dgm:t>
        <a:bodyPr/>
        <a:lstStyle/>
        <a:p>
          <a:endParaRPr lang="es-CO" sz="2000"/>
        </a:p>
      </dgm:t>
    </dgm:pt>
    <dgm:pt modelId="{8B4CB08F-2047-4619-9995-122289A70683}">
      <dgm:prSet custT="1"/>
      <dgm:spPr>
        <a:solidFill>
          <a:srgbClr val="00CC00"/>
        </a:solidFill>
      </dgm:spPr>
      <dgm:t>
        <a:bodyPr/>
        <a:lstStyle/>
        <a:p>
          <a:r>
            <a:rPr lang="es-CO" sz="1800" b="1" dirty="0" smtClean="0"/>
            <a:t>Disposiciones finales</a:t>
          </a:r>
          <a:endParaRPr lang="es-CO" sz="1800" b="1" dirty="0"/>
        </a:p>
      </dgm:t>
    </dgm:pt>
    <dgm:pt modelId="{66A6FF29-1CF1-49AB-A12B-EB45EFC20FEE}" type="parTrans" cxnId="{4170A9ED-3766-4551-8409-C25E1E4CCD5B}">
      <dgm:prSet custT="1"/>
      <dgm:spPr/>
      <dgm:t>
        <a:bodyPr/>
        <a:lstStyle/>
        <a:p>
          <a:endParaRPr lang="es-CO" sz="1000"/>
        </a:p>
      </dgm:t>
    </dgm:pt>
    <dgm:pt modelId="{44DFF283-5E64-4AB6-985C-4CECC578CEA5}" type="sibTrans" cxnId="{4170A9ED-3766-4551-8409-C25E1E4CCD5B}">
      <dgm:prSet/>
      <dgm:spPr/>
      <dgm:t>
        <a:bodyPr/>
        <a:lstStyle/>
        <a:p>
          <a:endParaRPr lang="es-CO" sz="2000"/>
        </a:p>
      </dgm:t>
    </dgm:pt>
    <dgm:pt modelId="{E493C02D-FBF7-4D1C-B982-71579453F126}" type="pres">
      <dgm:prSet presAssocID="{FE287B4A-B460-4F9F-AC58-1FC794ABB6C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898D9C7-9972-4DA7-BC8A-E4E7E0B697F9}" type="pres">
      <dgm:prSet presAssocID="{39BF36BB-AA1C-48F4-82BF-539FDA4F890D}" presName="centerShape" presStyleLbl="node0" presStyleIdx="0" presStyleCnt="1" custScaleX="163849" custScaleY="133697"/>
      <dgm:spPr/>
      <dgm:t>
        <a:bodyPr/>
        <a:lstStyle/>
        <a:p>
          <a:endParaRPr lang="es-CO"/>
        </a:p>
      </dgm:t>
    </dgm:pt>
    <dgm:pt modelId="{A493C287-6F01-4A2C-9936-93AA6F280558}" type="pres">
      <dgm:prSet presAssocID="{0B9800E3-B4EC-4125-9315-C987133F117A}" presName="parTrans" presStyleLbl="sibTrans2D1" presStyleIdx="0" presStyleCnt="5"/>
      <dgm:spPr/>
      <dgm:t>
        <a:bodyPr/>
        <a:lstStyle/>
        <a:p>
          <a:endParaRPr lang="es-ES"/>
        </a:p>
      </dgm:t>
    </dgm:pt>
    <dgm:pt modelId="{58C5113F-DEA2-4773-B359-927FC5F9791D}" type="pres">
      <dgm:prSet presAssocID="{0B9800E3-B4EC-4125-9315-C987133F117A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1747041E-496E-468A-B6AB-410A8EF58760}" type="pres">
      <dgm:prSet presAssocID="{5949E1DF-5FB9-4571-819F-9B7B4B45E53C}" presName="node" presStyleLbl="node1" presStyleIdx="0" presStyleCnt="5" custScaleX="110146" custScaleY="11395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D31CC5-FCA5-4379-A249-75DFD8767BF2}" type="pres">
      <dgm:prSet presAssocID="{1B28DD53-4C46-4483-86C3-FDE46C08CCC4}" presName="parTrans" presStyleLbl="sibTrans2D1" presStyleIdx="1" presStyleCnt="5"/>
      <dgm:spPr/>
      <dgm:t>
        <a:bodyPr/>
        <a:lstStyle/>
        <a:p>
          <a:endParaRPr lang="es-ES"/>
        </a:p>
      </dgm:t>
    </dgm:pt>
    <dgm:pt modelId="{AF5CC7FD-DCF4-4B2D-BA04-B38A12770D91}" type="pres">
      <dgm:prSet presAssocID="{1B28DD53-4C46-4483-86C3-FDE46C08CCC4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49EC545B-E8AF-446D-B4DF-15F95A041F2D}" type="pres">
      <dgm:prSet presAssocID="{308C21A8-275A-4859-96A4-B99306DE6069}" presName="node" presStyleLbl="node1" presStyleIdx="1" presStyleCnt="5" custScaleX="99883" custScaleY="10105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D974D71-FC00-4FBF-9ABE-9B4E7BA2D601}" type="pres">
      <dgm:prSet presAssocID="{8FC95D01-FD13-4696-97EA-A6B3AAEB4924}" presName="parTrans" presStyleLbl="sibTrans2D1" presStyleIdx="2" presStyleCnt="5"/>
      <dgm:spPr/>
      <dgm:t>
        <a:bodyPr/>
        <a:lstStyle/>
        <a:p>
          <a:endParaRPr lang="es-ES"/>
        </a:p>
      </dgm:t>
    </dgm:pt>
    <dgm:pt modelId="{09E4DDCC-EDD8-43D1-AD5C-B0460749EABF}" type="pres">
      <dgm:prSet presAssocID="{8FC95D01-FD13-4696-97EA-A6B3AAEB4924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0731AC16-6C19-4DE0-B991-1BF21B50252B}" type="pres">
      <dgm:prSet presAssocID="{2277506A-7229-43E0-A662-C1518B35206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0FE2E5-7484-4B10-9C23-3D6F4414E653}" type="pres">
      <dgm:prSet presAssocID="{A8151D91-0DAA-4DA7-AACA-DEA52F645677}" presName="parTrans" presStyleLbl="sibTrans2D1" presStyleIdx="3" presStyleCnt="5"/>
      <dgm:spPr/>
      <dgm:t>
        <a:bodyPr/>
        <a:lstStyle/>
        <a:p>
          <a:endParaRPr lang="es-ES"/>
        </a:p>
      </dgm:t>
    </dgm:pt>
    <dgm:pt modelId="{67FFCE5D-EDA7-4005-B9D7-2A59D3480E7F}" type="pres">
      <dgm:prSet presAssocID="{A8151D91-0DAA-4DA7-AACA-DEA52F645677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4D4EB1D9-E7D2-4CBD-8A9E-BD155E8A2BA7}" type="pres">
      <dgm:prSet presAssocID="{761D3F44-D3E1-4922-8B64-EE62739967D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1A86571-1B65-46B4-96DE-85255423C1F4}" type="pres">
      <dgm:prSet presAssocID="{66A6FF29-1CF1-49AB-A12B-EB45EFC20FEE}" presName="parTrans" presStyleLbl="sibTrans2D1" presStyleIdx="4" presStyleCnt="5"/>
      <dgm:spPr/>
      <dgm:t>
        <a:bodyPr/>
        <a:lstStyle/>
        <a:p>
          <a:endParaRPr lang="es-ES"/>
        </a:p>
      </dgm:t>
    </dgm:pt>
    <dgm:pt modelId="{CC7D704C-E721-4A6D-B7F3-072F652F5EF2}" type="pres">
      <dgm:prSet presAssocID="{66A6FF29-1CF1-49AB-A12B-EB45EFC20FEE}" presName="connectorText" presStyleLbl="sibTrans2D1" presStyleIdx="4" presStyleCnt="5"/>
      <dgm:spPr/>
      <dgm:t>
        <a:bodyPr/>
        <a:lstStyle/>
        <a:p>
          <a:endParaRPr lang="es-ES"/>
        </a:p>
      </dgm:t>
    </dgm:pt>
    <dgm:pt modelId="{148CA91A-CDCE-4E1B-8C33-241550D33811}" type="pres">
      <dgm:prSet presAssocID="{8B4CB08F-2047-4619-9995-122289A70683}" presName="node" presStyleLbl="node1" presStyleIdx="4" presStyleCnt="5" custScaleX="158714" custScaleY="10446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AF24DFF-C4E8-450A-B86E-6E36D9FEA7A1}" type="presOf" srcId="{308C21A8-275A-4859-96A4-B99306DE6069}" destId="{49EC545B-E8AF-446D-B4DF-15F95A041F2D}" srcOrd="0" destOrd="0" presId="urn:microsoft.com/office/officeart/2005/8/layout/radial5"/>
    <dgm:cxn modelId="{3F238BA9-BBF8-4C95-AAC9-282B8C842A82}" type="presOf" srcId="{2277506A-7229-43E0-A662-C1518B352061}" destId="{0731AC16-6C19-4DE0-B991-1BF21B50252B}" srcOrd="0" destOrd="0" presId="urn:microsoft.com/office/officeart/2005/8/layout/radial5"/>
    <dgm:cxn modelId="{C84A204E-83EE-47C4-8C65-84F652408329}" type="presOf" srcId="{1B28DD53-4C46-4483-86C3-FDE46C08CCC4}" destId="{C3D31CC5-FCA5-4379-A249-75DFD8767BF2}" srcOrd="0" destOrd="0" presId="urn:microsoft.com/office/officeart/2005/8/layout/radial5"/>
    <dgm:cxn modelId="{617B14A0-5A48-4D02-AFB2-8353BB1EFB90}" srcId="{39BF36BB-AA1C-48F4-82BF-539FDA4F890D}" destId="{2277506A-7229-43E0-A662-C1518B352061}" srcOrd="2" destOrd="0" parTransId="{8FC95D01-FD13-4696-97EA-A6B3AAEB4924}" sibTransId="{CB3F788A-D448-45CF-B719-89552820828B}"/>
    <dgm:cxn modelId="{9A75F40D-1A50-4425-B826-BF5EE1591D3B}" type="presOf" srcId="{8FC95D01-FD13-4696-97EA-A6B3AAEB4924}" destId="{1D974D71-FC00-4FBF-9ABE-9B4E7BA2D601}" srcOrd="0" destOrd="0" presId="urn:microsoft.com/office/officeart/2005/8/layout/radial5"/>
    <dgm:cxn modelId="{9162C60D-739B-4E12-825C-1A881BD40F77}" type="presOf" srcId="{A8151D91-0DAA-4DA7-AACA-DEA52F645677}" destId="{870FE2E5-7484-4B10-9C23-3D6F4414E653}" srcOrd="0" destOrd="0" presId="urn:microsoft.com/office/officeart/2005/8/layout/radial5"/>
    <dgm:cxn modelId="{F9408AAE-5910-47BC-A78A-1E19AE585F44}" type="presOf" srcId="{8FC95D01-FD13-4696-97EA-A6B3AAEB4924}" destId="{09E4DDCC-EDD8-43D1-AD5C-B0460749EABF}" srcOrd="1" destOrd="0" presId="urn:microsoft.com/office/officeart/2005/8/layout/radial5"/>
    <dgm:cxn modelId="{302585AB-534D-4A3C-ACCB-8B5A9EA1B55D}" srcId="{39BF36BB-AA1C-48F4-82BF-539FDA4F890D}" destId="{761D3F44-D3E1-4922-8B64-EE62739967DD}" srcOrd="3" destOrd="0" parTransId="{A8151D91-0DAA-4DA7-AACA-DEA52F645677}" sibTransId="{8BD7CE8B-DB79-45F6-B751-F33A8C791063}"/>
    <dgm:cxn modelId="{9812E6A1-9C37-493D-81C1-E18BC2A5E94C}" srcId="{39BF36BB-AA1C-48F4-82BF-539FDA4F890D}" destId="{5949E1DF-5FB9-4571-819F-9B7B4B45E53C}" srcOrd="0" destOrd="0" parTransId="{0B9800E3-B4EC-4125-9315-C987133F117A}" sibTransId="{6CE64B2E-7D1A-4173-9B90-2185A509BC23}"/>
    <dgm:cxn modelId="{10398E75-88E7-41FC-83F6-F7C7619DED53}" type="presOf" srcId="{5949E1DF-5FB9-4571-819F-9B7B4B45E53C}" destId="{1747041E-496E-468A-B6AB-410A8EF58760}" srcOrd="0" destOrd="0" presId="urn:microsoft.com/office/officeart/2005/8/layout/radial5"/>
    <dgm:cxn modelId="{9488BB02-259F-406B-946B-BF8F8C8EE571}" type="presOf" srcId="{A8151D91-0DAA-4DA7-AACA-DEA52F645677}" destId="{67FFCE5D-EDA7-4005-B9D7-2A59D3480E7F}" srcOrd="1" destOrd="0" presId="urn:microsoft.com/office/officeart/2005/8/layout/radial5"/>
    <dgm:cxn modelId="{CD258C1E-1EFD-45F5-AAED-F32BBC57029B}" type="presOf" srcId="{761D3F44-D3E1-4922-8B64-EE62739967DD}" destId="{4D4EB1D9-E7D2-4CBD-8A9E-BD155E8A2BA7}" srcOrd="0" destOrd="0" presId="urn:microsoft.com/office/officeart/2005/8/layout/radial5"/>
    <dgm:cxn modelId="{906B1A18-E8B6-4DC3-8EC1-4DC297E6B8A8}" srcId="{FE287B4A-B460-4F9F-AC58-1FC794ABB6C5}" destId="{39BF36BB-AA1C-48F4-82BF-539FDA4F890D}" srcOrd="0" destOrd="0" parTransId="{99ACFBEA-3AAB-444C-9790-26F61700134F}" sibTransId="{B2FBB368-37B2-4FDD-8C1C-1AFD27D9931D}"/>
    <dgm:cxn modelId="{83EA438C-5E5E-4746-974E-4085F4FDAC46}" type="presOf" srcId="{8B4CB08F-2047-4619-9995-122289A70683}" destId="{148CA91A-CDCE-4E1B-8C33-241550D33811}" srcOrd="0" destOrd="0" presId="urn:microsoft.com/office/officeart/2005/8/layout/radial5"/>
    <dgm:cxn modelId="{992FA235-372F-41F3-9798-122281046797}" type="presOf" srcId="{39BF36BB-AA1C-48F4-82BF-539FDA4F890D}" destId="{C898D9C7-9972-4DA7-BC8A-E4E7E0B697F9}" srcOrd="0" destOrd="0" presId="urn:microsoft.com/office/officeart/2005/8/layout/radial5"/>
    <dgm:cxn modelId="{CBF52BC7-38B6-4A37-AADC-BD5F2C5C2A55}" type="presOf" srcId="{FE287B4A-B460-4F9F-AC58-1FC794ABB6C5}" destId="{E493C02D-FBF7-4D1C-B982-71579453F126}" srcOrd="0" destOrd="0" presId="urn:microsoft.com/office/officeart/2005/8/layout/radial5"/>
    <dgm:cxn modelId="{4117C855-3988-4C4E-A399-89D77B75F0B9}" type="presOf" srcId="{0B9800E3-B4EC-4125-9315-C987133F117A}" destId="{A493C287-6F01-4A2C-9936-93AA6F280558}" srcOrd="0" destOrd="0" presId="urn:microsoft.com/office/officeart/2005/8/layout/radial5"/>
    <dgm:cxn modelId="{5218149F-989C-4A3F-887D-727CB678EB6F}" type="presOf" srcId="{66A6FF29-1CF1-49AB-A12B-EB45EFC20FEE}" destId="{51A86571-1B65-46B4-96DE-85255423C1F4}" srcOrd="0" destOrd="0" presId="urn:microsoft.com/office/officeart/2005/8/layout/radial5"/>
    <dgm:cxn modelId="{79EE2E62-B6C6-4CEB-98C7-9174B90C78A8}" srcId="{39BF36BB-AA1C-48F4-82BF-539FDA4F890D}" destId="{308C21A8-275A-4859-96A4-B99306DE6069}" srcOrd="1" destOrd="0" parTransId="{1B28DD53-4C46-4483-86C3-FDE46C08CCC4}" sibTransId="{D251F232-5ACC-43CD-8018-18B66788C705}"/>
    <dgm:cxn modelId="{0C8CD3A3-9615-4B12-9116-E72965BC4CB5}" type="presOf" srcId="{0B9800E3-B4EC-4125-9315-C987133F117A}" destId="{58C5113F-DEA2-4773-B359-927FC5F9791D}" srcOrd="1" destOrd="0" presId="urn:microsoft.com/office/officeart/2005/8/layout/radial5"/>
    <dgm:cxn modelId="{14220B25-88F4-4CE6-90A7-3E878D4E82B1}" type="presOf" srcId="{66A6FF29-1CF1-49AB-A12B-EB45EFC20FEE}" destId="{CC7D704C-E721-4A6D-B7F3-072F652F5EF2}" srcOrd="1" destOrd="0" presId="urn:microsoft.com/office/officeart/2005/8/layout/radial5"/>
    <dgm:cxn modelId="{74C7FD48-6EBF-4F15-89A7-FB531A8C283D}" type="presOf" srcId="{1B28DD53-4C46-4483-86C3-FDE46C08CCC4}" destId="{AF5CC7FD-DCF4-4B2D-BA04-B38A12770D91}" srcOrd="1" destOrd="0" presId="urn:microsoft.com/office/officeart/2005/8/layout/radial5"/>
    <dgm:cxn modelId="{4170A9ED-3766-4551-8409-C25E1E4CCD5B}" srcId="{39BF36BB-AA1C-48F4-82BF-539FDA4F890D}" destId="{8B4CB08F-2047-4619-9995-122289A70683}" srcOrd="4" destOrd="0" parTransId="{66A6FF29-1CF1-49AB-A12B-EB45EFC20FEE}" sibTransId="{44DFF283-5E64-4AB6-985C-4CECC578CEA5}"/>
    <dgm:cxn modelId="{7DAAD1C2-DFBB-4935-A62D-EEE2EB0EA149}" type="presParOf" srcId="{E493C02D-FBF7-4D1C-B982-71579453F126}" destId="{C898D9C7-9972-4DA7-BC8A-E4E7E0B697F9}" srcOrd="0" destOrd="0" presId="urn:microsoft.com/office/officeart/2005/8/layout/radial5"/>
    <dgm:cxn modelId="{36F1860C-4B99-4AE0-8AC5-52C3C9E05EFC}" type="presParOf" srcId="{E493C02D-FBF7-4D1C-B982-71579453F126}" destId="{A493C287-6F01-4A2C-9936-93AA6F280558}" srcOrd="1" destOrd="0" presId="urn:microsoft.com/office/officeart/2005/8/layout/radial5"/>
    <dgm:cxn modelId="{DA836EE0-E043-454B-B328-9FAA6EFE50D6}" type="presParOf" srcId="{A493C287-6F01-4A2C-9936-93AA6F280558}" destId="{58C5113F-DEA2-4773-B359-927FC5F9791D}" srcOrd="0" destOrd="0" presId="urn:microsoft.com/office/officeart/2005/8/layout/radial5"/>
    <dgm:cxn modelId="{024FCCCC-8500-4CFB-B41D-3665283AE43B}" type="presParOf" srcId="{E493C02D-FBF7-4D1C-B982-71579453F126}" destId="{1747041E-496E-468A-B6AB-410A8EF58760}" srcOrd="2" destOrd="0" presId="urn:microsoft.com/office/officeart/2005/8/layout/radial5"/>
    <dgm:cxn modelId="{172B76B8-BE74-4C91-BEAE-B89849B85B76}" type="presParOf" srcId="{E493C02D-FBF7-4D1C-B982-71579453F126}" destId="{C3D31CC5-FCA5-4379-A249-75DFD8767BF2}" srcOrd="3" destOrd="0" presId="urn:microsoft.com/office/officeart/2005/8/layout/radial5"/>
    <dgm:cxn modelId="{E955DD39-855B-41D6-AC27-A80844EE630F}" type="presParOf" srcId="{C3D31CC5-FCA5-4379-A249-75DFD8767BF2}" destId="{AF5CC7FD-DCF4-4B2D-BA04-B38A12770D91}" srcOrd="0" destOrd="0" presId="urn:microsoft.com/office/officeart/2005/8/layout/radial5"/>
    <dgm:cxn modelId="{AE2C16FF-F7A5-436F-BF16-05819E567FE9}" type="presParOf" srcId="{E493C02D-FBF7-4D1C-B982-71579453F126}" destId="{49EC545B-E8AF-446D-B4DF-15F95A041F2D}" srcOrd="4" destOrd="0" presId="urn:microsoft.com/office/officeart/2005/8/layout/radial5"/>
    <dgm:cxn modelId="{C39B94D6-1598-4C51-9527-89CB30371DB0}" type="presParOf" srcId="{E493C02D-FBF7-4D1C-B982-71579453F126}" destId="{1D974D71-FC00-4FBF-9ABE-9B4E7BA2D601}" srcOrd="5" destOrd="0" presId="urn:microsoft.com/office/officeart/2005/8/layout/radial5"/>
    <dgm:cxn modelId="{703CA683-F8DB-47E7-88FD-CB79E5808A07}" type="presParOf" srcId="{1D974D71-FC00-4FBF-9ABE-9B4E7BA2D601}" destId="{09E4DDCC-EDD8-43D1-AD5C-B0460749EABF}" srcOrd="0" destOrd="0" presId="urn:microsoft.com/office/officeart/2005/8/layout/radial5"/>
    <dgm:cxn modelId="{B9875450-BB34-4934-815C-D19BC78C0DF8}" type="presParOf" srcId="{E493C02D-FBF7-4D1C-B982-71579453F126}" destId="{0731AC16-6C19-4DE0-B991-1BF21B50252B}" srcOrd="6" destOrd="0" presId="urn:microsoft.com/office/officeart/2005/8/layout/radial5"/>
    <dgm:cxn modelId="{575F216D-29AC-4ED2-9804-F84031370586}" type="presParOf" srcId="{E493C02D-FBF7-4D1C-B982-71579453F126}" destId="{870FE2E5-7484-4B10-9C23-3D6F4414E653}" srcOrd="7" destOrd="0" presId="urn:microsoft.com/office/officeart/2005/8/layout/radial5"/>
    <dgm:cxn modelId="{FDB38C43-5EAF-4EEB-B89C-0E4E08AFBCEC}" type="presParOf" srcId="{870FE2E5-7484-4B10-9C23-3D6F4414E653}" destId="{67FFCE5D-EDA7-4005-B9D7-2A59D3480E7F}" srcOrd="0" destOrd="0" presId="urn:microsoft.com/office/officeart/2005/8/layout/radial5"/>
    <dgm:cxn modelId="{A82EE308-DDE6-4F81-BFF8-EE8431289897}" type="presParOf" srcId="{E493C02D-FBF7-4D1C-B982-71579453F126}" destId="{4D4EB1D9-E7D2-4CBD-8A9E-BD155E8A2BA7}" srcOrd="8" destOrd="0" presId="urn:microsoft.com/office/officeart/2005/8/layout/radial5"/>
    <dgm:cxn modelId="{4A5AA740-B9BD-4F0E-8589-48BD52DC0F66}" type="presParOf" srcId="{E493C02D-FBF7-4D1C-B982-71579453F126}" destId="{51A86571-1B65-46B4-96DE-85255423C1F4}" srcOrd="9" destOrd="0" presId="urn:microsoft.com/office/officeart/2005/8/layout/radial5"/>
    <dgm:cxn modelId="{C2B71207-1709-4932-A778-15D0E4E1DDEA}" type="presParOf" srcId="{51A86571-1B65-46B4-96DE-85255423C1F4}" destId="{CC7D704C-E721-4A6D-B7F3-072F652F5EF2}" srcOrd="0" destOrd="0" presId="urn:microsoft.com/office/officeart/2005/8/layout/radial5"/>
    <dgm:cxn modelId="{C0BE8001-9990-421F-A4A1-CF5CD35C4C92}" type="presParOf" srcId="{E493C02D-FBF7-4D1C-B982-71579453F126}" destId="{148CA91A-CDCE-4E1B-8C33-241550D3381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8D9C7-9972-4DA7-BC8A-E4E7E0B697F9}">
      <dsp:nvSpPr>
        <dsp:cNvPr id="0" name=""/>
        <dsp:cNvSpPr/>
      </dsp:nvSpPr>
      <dsp:spPr>
        <a:xfrm>
          <a:off x="3277348" y="1795010"/>
          <a:ext cx="1675651" cy="1367292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Disposiciones Generales (I). Principios (II) y Derechos (III)</a:t>
          </a:r>
          <a:endParaRPr lang="es-CO" sz="1200" kern="1200" dirty="0"/>
        </a:p>
      </dsp:txBody>
      <dsp:txXfrm>
        <a:off x="3522741" y="1995245"/>
        <a:ext cx="1184865" cy="966822"/>
      </dsp:txXfrm>
    </dsp:sp>
    <dsp:sp modelId="{A493C287-6F01-4A2C-9936-93AA6F280558}">
      <dsp:nvSpPr>
        <dsp:cNvPr id="0" name=""/>
        <dsp:cNvSpPr/>
      </dsp:nvSpPr>
      <dsp:spPr>
        <a:xfrm rot="16200000">
          <a:off x="4014559" y="1393292"/>
          <a:ext cx="201228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044743" y="1510506"/>
        <a:ext cx="140860" cy="261088"/>
      </dsp:txXfrm>
    </dsp:sp>
    <dsp:sp modelId="{1747041E-496E-468A-B6AB-410A8EF58760}">
      <dsp:nvSpPr>
        <dsp:cNvPr id="0" name=""/>
        <dsp:cNvSpPr/>
      </dsp:nvSpPr>
      <dsp:spPr>
        <a:xfrm>
          <a:off x="3411148" y="-41359"/>
          <a:ext cx="1408051" cy="1456692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sensibilización y prevención (IV)</a:t>
          </a:r>
          <a:endParaRPr lang="es-CO" sz="1200" kern="1200" dirty="0"/>
        </a:p>
      </dsp:txBody>
      <dsp:txXfrm>
        <a:off x="3617352" y="171969"/>
        <a:ext cx="995643" cy="1030036"/>
      </dsp:txXfrm>
    </dsp:sp>
    <dsp:sp modelId="{C3D31CC5-FCA5-4379-A249-75DFD8767BF2}">
      <dsp:nvSpPr>
        <dsp:cNvPr id="0" name=""/>
        <dsp:cNvSpPr/>
      </dsp:nvSpPr>
      <dsp:spPr>
        <a:xfrm rot="20520000">
          <a:off x="4959128" y="1958098"/>
          <a:ext cx="177069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960428" y="2053336"/>
        <a:ext cx="123948" cy="261088"/>
      </dsp:txXfrm>
    </dsp:sp>
    <dsp:sp modelId="{49EC545B-E8AF-446D-B4DF-15F95A041F2D}">
      <dsp:nvSpPr>
        <dsp:cNvPr id="0" name=""/>
        <dsp:cNvSpPr/>
      </dsp:nvSpPr>
      <dsp:spPr>
        <a:xfrm>
          <a:off x="5180725" y="1279056"/>
          <a:ext cx="1276854" cy="129188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Protección (V)</a:t>
          </a:r>
          <a:endParaRPr lang="es-CO" sz="1200" kern="1200" dirty="0"/>
        </a:p>
      </dsp:txBody>
      <dsp:txXfrm>
        <a:off x="5367716" y="1468248"/>
        <a:ext cx="902872" cy="913503"/>
      </dsp:txXfrm>
    </dsp:sp>
    <dsp:sp modelId="{1D974D71-FC00-4FBF-9ABE-9B4E7BA2D601}">
      <dsp:nvSpPr>
        <dsp:cNvPr id="0" name=""/>
        <dsp:cNvSpPr/>
      </dsp:nvSpPr>
      <dsp:spPr>
        <a:xfrm rot="3240000">
          <a:off x="4550976" y="3016146"/>
          <a:ext cx="225567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564923" y="3075803"/>
        <a:ext cx="157897" cy="261088"/>
      </dsp:txXfrm>
    </dsp:sp>
    <dsp:sp modelId="{0731AC16-6C19-4DE0-B991-1BF21B50252B}">
      <dsp:nvSpPr>
        <dsp:cNvPr id="0" name=""/>
        <dsp:cNvSpPr/>
      </dsp:nvSpPr>
      <dsp:spPr>
        <a:xfrm>
          <a:off x="4529115" y="3288972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atención (VI)</a:t>
          </a:r>
          <a:endParaRPr lang="es-CO" sz="1200" kern="1200" dirty="0"/>
        </a:p>
      </dsp:txBody>
      <dsp:txXfrm>
        <a:off x="4716325" y="3476182"/>
        <a:ext cx="903930" cy="903930"/>
      </dsp:txXfrm>
    </dsp:sp>
    <dsp:sp modelId="{870FE2E5-7484-4B10-9C23-3D6F4414E653}">
      <dsp:nvSpPr>
        <dsp:cNvPr id="0" name=""/>
        <dsp:cNvSpPr/>
      </dsp:nvSpPr>
      <dsp:spPr>
        <a:xfrm rot="7560000">
          <a:off x="3453803" y="3016146"/>
          <a:ext cx="225567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507526" y="3075803"/>
        <a:ext cx="157897" cy="261088"/>
      </dsp:txXfrm>
    </dsp:sp>
    <dsp:sp modelId="{4D4EB1D9-E7D2-4CBD-8A9E-BD155E8A2BA7}">
      <dsp:nvSpPr>
        <dsp:cNvPr id="0" name=""/>
        <dsp:cNvSpPr/>
      </dsp:nvSpPr>
      <dsp:spPr>
        <a:xfrm>
          <a:off x="2422881" y="3288972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Sanciones (VII)</a:t>
          </a:r>
          <a:endParaRPr lang="es-CO" sz="1200" kern="1200" dirty="0"/>
        </a:p>
      </dsp:txBody>
      <dsp:txXfrm>
        <a:off x="2610091" y="3476182"/>
        <a:ext cx="903930" cy="903930"/>
      </dsp:txXfrm>
    </dsp:sp>
    <dsp:sp modelId="{51A86571-1B65-46B4-96DE-85255423C1F4}">
      <dsp:nvSpPr>
        <dsp:cNvPr id="0" name=""/>
        <dsp:cNvSpPr/>
      </dsp:nvSpPr>
      <dsp:spPr>
        <a:xfrm rot="11880000">
          <a:off x="3094179" y="1958104"/>
          <a:ext cx="177048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145993" y="2053341"/>
        <a:ext cx="123934" cy="261088"/>
      </dsp:txXfrm>
    </dsp:sp>
    <dsp:sp modelId="{148CA91A-CDCE-4E1B-8C33-241550D33811}">
      <dsp:nvSpPr>
        <dsp:cNvPr id="0" name=""/>
        <dsp:cNvSpPr/>
      </dsp:nvSpPr>
      <dsp:spPr>
        <a:xfrm>
          <a:off x="1772019" y="1285824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Disposiciones finales</a:t>
          </a:r>
          <a:endParaRPr lang="es-CO" sz="1200" kern="1200" dirty="0"/>
        </a:p>
      </dsp:txBody>
      <dsp:txXfrm>
        <a:off x="1959229" y="1473034"/>
        <a:ext cx="903930" cy="903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8D9C7-9972-4DA7-BC8A-E4E7E0B697F9}">
      <dsp:nvSpPr>
        <dsp:cNvPr id="0" name=""/>
        <dsp:cNvSpPr/>
      </dsp:nvSpPr>
      <dsp:spPr>
        <a:xfrm>
          <a:off x="3277348" y="1795010"/>
          <a:ext cx="1675651" cy="1367292"/>
        </a:xfrm>
        <a:prstGeom prst="ellipse">
          <a:avLst/>
        </a:prstGeom>
        <a:solidFill>
          <a:srgbClr val="00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>
              <a:solidFill>
                <a:schemeClr val="bg1"/>
              </a:solidFill>
            </a:rPr>
            <a:t>Disposiciones Generales (I). Principios (II) y Derechos (III)</a:t>
          </a:r>
          <a:endParaRPr lang="es-CO" sz="1400" b="1" kern="1200" dirty="0">
            <a:solidFill>
              <a:schemeClr val="bg1"/>
            </a:solidFill>
          </a:endParaRPr>
        </a:p>
      </dsp:txBody>
      <dsp:txXfrm>
        <a:off x="3522741" y="1995245"/>
        <a:ext cx="1184865" cy="966822"/>
      </dsp:txXfrm>
    </dsp:sp>
    <dsp:sp modelId="{A493C287-6F01-4A2C-9936-93AA6F280558}">
      <dsp:nvSpPr>
        <dsp:cNvPr id="0" name=""/>
        <dsp:cNvSpPr/>
      </dsp:nvSpPr>
      <dsp:spPr>
        <a:xfrm rot="16200000">
          <a:off x="4014559" y="1393292"/>
          <a:ext cx="201228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044743" y="1510506"/>
        <a:ext cx="140860" cy="261088"/>
      </dsp:txXfrm>
    </dsp:sp>
    <dsp:sp modelId="{1747041E-496E-468A-B6AB-410A8EF58760}">
      <dsp:nvSpPr>
        <dsp:cNvPr id="0" name=""/>
        <dsp:cNvSpPr/>
      </dsp:nvSpPr>
      <dsp:spPr>
        <a:xfrm>
          <a:off x="3411148" y="-41359"/>
          <a:ext cx="1408051" cy="1456692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sensibilización y prevención (IV)</a:t>
          </a:r>
          <a:endParaRPr lang="es-CO" sz="1200" kern="1200" dirty="0"/>
        </a:p>
      </dsp:txBody>
      <dsp:txXfrm>
        <a:off x="3617352" y="171969"/>
        <a:ext cx="995643" cy="1030036"/>
      </dsp:txXfrm>
    </dsp:sp>
    <dsp:sp modelId="{C3D31CC5-FCA5-4379-A249-75DFD8767BF2}">
      <dsp:nvSpPr>
        <dsp:cNvPr id="0" name=""/>
        <dsp:cNvSpPr/>
      </dsp:nvSpPr>
      <dsp:spPr>
        <a:xfrm rot="20520000">
          <a:off x="4959128" y="1958098"/>
          <a:ext cx="177069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960428" y="2053336"/>
        <a:ext cx="123948" cy="261088"/>
      </dsp:txXfrm>
    </dsp:sp>
    <dsp:sp modelId="{49EC545B-E8AF-446D-B4DF-15F95A041F2D}">
      <dsp:nvSpPr>
        <dsp:cNvPr id="0" name=""/>
        <dsp:cNvSpPr/>
      </dsp:nvSpPr>
      <dsp:spPr>
        <a:xfrm>
          <a:off x="5180725" y="1279056"/>
          <a:ext cx="1276854" cy="129188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Protección (V)</a:t>
          </a:r>
          <a:endParaRPr lang="es-CO" sz="1200" kern="1200" dirty="0"/>
        </a:p>
      </dsp:txBody>
      <dsp:txXfrm>
        <a:off x="5367716" y="1468248"/>
        <a:ext cx="902872" cy="913503"/>
      </dsp:txXfrm>
    </dsp:sp>
    <dsp:sp modelId="{1D974D71-FC00-4FBF-9ABE-9B4E7BA2D601}">
      <dsp:nvSpPr>
        <dsp:cNvPr id="0" name=""/>
        <dsp:cNvSpPr/>
      </dsp:nvSpPr>
      <dsp:spPr>
        <a:xfrm rot="3240000">
          <a:off x="4550976" y="3016146"/>
          <a:ext cx="225567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564923" y="3075803"/>
        <a:ext cx="157897" cy="261088"/>
      </dsp:txXfrm>
    </dsp:sp>
    <dsp:sp modelId="{0731AC16-6C19-4DE0-B991-1BF21B50252B}">
      <dsp:nvSpPr>
        <dsp:cNvPr id="0" name=""/>
        <dsp:cNvSpPr/>
      </dsp:nvSpPr>
      <dsp:spPr>
        <a:xfrm>
          <a:off x="4529115" y="3288972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atención (VI)</a:t>
          </a:r>
          <a:endParaRPr lang="es-CO" sz="1200" kern="1200" dirty="0"/>
        </a:p>
      </dsp:txBody>
      <dsp:txXfrm>
        <a:off x="4716325" y="3476182"/>
        <a:ext cx="903930" cy="903930"/>
      </dsp:txXfrm>
    </dsp:sp>
    <dsp:sp modelId="{870FE2E5-7484-4B10-9C23-3D6F4414E653}">
      <dsp:nvSpPr>
        <dsp:cNvPr id="0" name=""/>
        <dsp:cNvSpPr/>
      </dsp:nvSpPr>
      <dsp:spPr>
        <a:xfrm rot="7560000">
          <a:off x="3453803" y="3016146"/>
          <a:ext cx="225567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507526" y="3075803"/>
        <a:ext cx="157897" cy="261088"/>
      </dsp:txXfrm>
    </dsp:sp>
    <dsp:sp modelId="{4D4EB1D9-E7D2-4CBD-8A9E-BD155E8A2BA7}">
      <dsp:nvSpPr>
        <dsp:cNvPr id="0" name=""/>
        <dsp:cNvSpPr/>
      </dsp:nvSpPr>
      <dsp:spPr>
        <a:xfrm>
          <a:off x="2422881" y="3288972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Sanciones (VII)</a:t>
          </a:r>
          <a:endParaRPr lang="es-CO" sz="1200" kern="1200" dirty="0"/>
        </a:p>
      </dsp:txBody>
      <dsp:txXfrm>
        <a:off x="2610091" y="3476182"/>
        <a:ext cx="903930" cy="903930"/>
      </dsp:txXfrm>
    </dsp:sp>
    <dsp:sp modelId="{51A86571-1B65-46B4-96DE-85255423C1F4}">
      <dsp:nvSpPr>
        <dsp:cNvPr id="0" name=""/>
        <dsp:cNvSpPr/>
      </dsp:nvSpPr>
      <dsp:spPr>
        <a:xfrm rot="11880000">
          <a:off x="3094179" y="1958104"/>
          <a:ext cx="177048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145993" y="2053341"/>
        <a:ext cx="123934" cy="261088"/>
      </dsp:txXfrm>
    </dsp:sp>
    <dsp:sp modelId="{148CA91A-CDCE-4E1B-8C33-241550D33811}">
      <dsp:nvSpPr>
        <dsp:cNvPr id="0" name=""/>
        <dsp:cNvSpPr/>
      </dsp:nvSpPr>
      <dsp:spPr>
        <a:xfrm>
          <a:off x="1772019" y="1285824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Disposiciones finales</a:t>
          </a:r>
          <a:endParaRPr lang="es-CO" sz="1200" kern="1200" dirty="0"/>
        </a:p>
      </dsp:txBody>
      <dsp:txXfrm>
        <a:off x="1959229" y="1473034"/>
        <a:ext cx="903930" cy="903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8D9C7-9972-4DA7-BC8A-E4E7E0B697F9}">
      <dsp:nvSpPr>
        <dsp:cNvPr id="0" name=""/>
        <dsp:cNvSpPr/>
      </dsp:nvSpPr>
      <dsp:spPr>
        <a:xfrm>
          <a:off x="3277348" y="1820768"/>
          <a:ext cx="1675651" cy="1367292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Disposiciones Generales (I). Principios (II) y Derechos (III)</a:t>
          </a:r>
          <a:endParaRPr lang="es-CO" sz="1200" kern="1200" dirty="0"/>
        </a:p>
      </dsp:txBody>
      <dsp:txXfrm>
        <a:off x="3522741" y="2021003"/>
        <a:ext cx="1184865" cy="966822"/>
      </dsp:txXfrm>
    </dsp:sp>
    <dsp:sp modelId="{A493C287-6F01-4A2C-9936-93AA6F280558}">
      <dsp:nvSpPr>
        <dsp:cNvPr id="0" name=""/>
        <dsp:cNvSpPr/>
      </dsp:nvSpPr>
      <dsp:spPr>
        <a:xfrm rot="16200000">
          <a:off x="4028211" y="1444037"/>
          <a:ext cx="173924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054300" y="1557156"/>
        <a:ext cx="121747" cy="261088"/>
      </dsp:txXfrm>
    </dsp:sp>
    <dsp:sp modelId="{1747041E-496E-468A-B6AB-410A8EF58760}">
      <dsp:nvSpPr>
        <dsp:cNvPr id="0" name=""/>
        <dsp:cNvSpPr/>
      </dsp:nvSpPr>
      <dsp:spPr>
        <a:xfrm>
          <a:off x="3315444" y="-67118"/>
          <a:ext cx="1599458" cy="1559727"/>
        </a:xfrm>
        <a:prstGeom prst="ellipse">
          <a:avLst/>
        </a:prstGeom>
        <a:solidFill>
          <a:srgbClr val="00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Medidas de sensibilización y prevención (IV)</a:t>
          </a:r>
          <a:endParaRPr lang="es-CO" sz="1400" b="1" kern="1200" dirty="0"/>
        </a:p>
      </dsp:txBody>
      <dsp:txXfrm>
        <a:off x="3549679" y="161299"/>
        <a:ext cx="1130988" cy="1102893"/>
      </dsp:txXfrm>
    </dsp:sp>
    <dsp:sp modelId="{C3D31CC5-FCA5-4379-A249-75DFD8767BF2}">
      <dsp:nvSpPr>
        <dsp:cNvPr id="0" name=""/>
        <dsp:cNvSpPr/>
      </dsp:nvSpPr>
      <dsp:spPr>
        <a:xfrm rot="20520000">
          <a:off x="4959128" y="1983856"/>
          <a:ext cx="177069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960428" y="2079094"/>
        <a:ext cx="123948" cy="261088"/>
      </dsp:txXfrm>
    </dsp:sp>
    <dsp:sp modelId="{49EC545B-E8AF-446D-B4DF-15F95A041F2D}">
      <dsp:nvSpPr>
        <dsp:cNvPr id="0" name=""/>
        <dsp:cNvSpPr/>
      </dsp:nvSpPr>
      <dsp:spPr>
        <a:xfrm>
          <a:off x="5180725" y="1304814"/>
          <a:ext cx="1276854" cy="129188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Protección (V)</a:t>
          </a:r>
          <a:endParaRPr lang="es-CO" sz="1200" kern="1200" dirty="0"/>
        </a:p>
      </dsp:txBody>
      <dsp:txXfrm>
        <a:off x="5367716" y="1494006"/>
        <a:ext cx="902872" cy="913503"/>
      </dsp:txXfrm>
    </dsp:sp>
    <dsp:sp modelId="{1D974D71-FC00-4FBF-9ABE-9B4E7BA2D601}">
      <dsp:nvSpPr>
        <dsp:cNvPr id="0" name=""/>
        <dsp:cNvSpPr/>
      </dsp:nvSpPr>
      <dsp:spPr>
        <a:xfrm rot="3240000">
          <a:off x="4550976" y="3041905"/>
          <a:ext cx="225567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564923" y="3101562"/>
        <a:ext cx="157897" cy="261088"/>
      </dsp:txXfrm>
    </dsp:sp>
    <dsp:sp modelId="{0731AC16-6C19-4DE0-B991-1BF21B50252B}">
      <dsp:nvSpPr>
        <dsp:cNvPr id="0" name=""/>
        <dsp:cNvSpPr/>
      </dsp:nvSpPr>
      <dsp:spPr>
        <a:xfrm>
          <a:off x="4529115" y="3314731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atención (VI)</a:t>
          </a:r>
          <a:endParaRPr lang="es-CO" sz="1200" kern="1200" dirty="0"/>
        </a:p>
      </dsp:txBody>
      <dsp:txXfrm>
        <a:off x="4716325" y="3501941"/>
        <a:ext cx="903930" cy="903930"/>
      </dsp:txXfrm>
    </dsp:sp>
    <dsp:sp modelId="{870FE2E5-7484-4B10-9C23-3D6F4414E653}">
      <dsp:nvSpPr>
        <dsp:cNvPr id="0" name=""/>
        <dsp:cNvSpPr/>
      </dsp:nvSpPr>
      <dsp:spPr>
        <a:xfrm rot="7560000">
          <a:off x="3453803" y="3041905"/>
          <a:ext cx="225567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507526" y="3101562"/>
        <a:ext cx="157897" cy="261088"/>
      </dsp:txXfrm>
    </dsp:sp>
    <dsp:sp modelId="{4D4EB1D9-E7D2-4CBD-8A9E-BD155E8A2BA7}">
      <dsp:nvSpPr>
        <dsp:cNvPr id="0" name=""/>
        <dsp:cNvSpPr/>
      </dsp:nvSpPr>
      <dsp:spPr>
        <a:xfrm>
          <a:off x="2422881" y="3314731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Sanciones (VII)</a:t>
          </a:r>
          <a:endParaRPr lang="es-CO" sz="1200" kern="1200" dirty="0"/>
        </a:p>
      </dsp:txBody>
      <dsp:txXfrm>
        <a:off x="2610091" y="3501941"/>
        <a:ext cx="903930" cy="903930"/>
      </dsp:txXfrm>
    </dsp:sp>
    <dsp:sp modelId="{51A86571-1B65-46B4-96DE-85255423C1F4}">
      <dsp:nvSpPr>
        <dsp:cNvPr id="0" name=""/>
        <dsp:cNvSpPr/>
      </dsp:nvSpPr>
      <dsp:spPr>
        <a:xfrm rot="11880000">
          <a:off x="3094179" y="1983863"/>
          <a:ext cx="177048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145993" y="2079100"/>
        <a:ext cx="123934" cy="261088"/>
      </dsp:txXfrm>
    </dsp:sp>
    <dsp:sp modelId="{148CA91A-CDCE-4E1B-8C33-241550D33811}">
      <dsp:nvSpPr>
        <dsp:cNvPr id="0" name=""/>
        <dsp:cNvSpPr/>
      </dsp:nvSpPr>
      <dsp:spPr>
        <a:xfrm>
          <a:off x="1772019" y="1311583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Disposiciones finales</a:t>
          </a:r>
          <a:endParaRPr lang="es-CO" sz="1200" kern="1200" dirty="0"/>
        </a:p>
      </dsp:txBody>
      <dsp:txXfrm>
        <a:off x="1959229" y="1498793"/>
        <a:ext cx="903930" cy="903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8D9C7-9972-4DA7-BC8A-E4E7E0B697F9}">
      <dsp:nvSpPr>
        <dsp:cNvPr id="0" name=""/>
        <dsp:cNvSpPr/>
      </dsp:nvSpPr>
      <dsp:spPr>
        <a:xfrm>
          <a:off x="3149196" y="1724817"/>
          <a:ext cx="1847824" cy="1507782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Disposiciones Generales (I). Principios (II) y Derechos (III)</a:t>
          </a:r>
          <a:endParaRPr lang="es-CO" sz="1200" kern="1200" dirty="0"/>
        </a:p>
      </dsp:txBody>
      <dsp:txXfrm>
        <a:off x="3419804" y="1945627"/>
        <a:ext cx="1306608" cy="1066162"/>
      </dsp:txXfrm>
    </dsp:sp>
    <dsp:sp modelId="{A493C287-6F01-4A2C-9936-93AA6F280558}">
      <dsp:nvSpPr>
        <dsp:cNvPr id="0" name=""/>
        <dsp:cNvSpPr/>
      </dsp:nvSpPr>
      <dsp:spPr>
        <a:xfrm rot="16200000">
          <a:off x="3991335" y="1357582"/>
          <a:ext cx="163546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015867" y="1469144"/>
        <a:ext cx="114482" cy="261088"/>
      </dsp:txXfrm>
    </dsp:sp>
    <dsp:sp modelId="{1747041E-496E-468A-B6AB-410A8EF58760}">
      <dsp:nvSpPr>
        <dsp:cNvPr id="0" name=""/>
        <dsp:cNvSpPr/>
      </dsp:nvSpPr>
      <dsp:spPr>
        <a:xfrm>
          <a:off x="3368258" y="-42160"/>
          <a:ext cx="1409700" cy="14583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sensibilización y prevención (IV)</a:t>
          </a:r>
          <a:endParaRPr lang="es-CO" sz="1200" kern="1200" dirty="0"/>
        </a:p>
      </dsp:txBody>
      <dsp:txXfrm>
        <a:off x="3574704" y="171417"/>
        <a:ext cx="996808" cy="1031244"/>
      </dsp:txXfrm>
    </dsp:sp>
    <dsp:sp modelId="{C3D31CC5-FCA5-4379-A249-75DFD8767BF2}">
      <dsp:nvSpPr>
        <dsp:cNvPr id="0" name=""/>
        <dsp:cNvSpPr/>
      </dsp:nvSpPr>
      <dsp:spPr>
        <a:xfrm rot="20520000">
          <a:off x="4968662" y="1953835"/>
          <a:ext cx="100430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969399" y="2045520"/>
        <a:ext cx="70301" cy="261088"/>
      </dsp:txXfrm>
    </dsp:sp>
    <dsp:sp modelId="{49EC545B-E8AF-446D-B4DF-15F95A041F2D}">
      <dsp:nvSpPr>
        <dsp:cNvPr id="0" name=""/>
        <dsp:cNvSpPr/>
      </dsp:nvSpPr>
      <dsp:spPr>
        <a:xfrm>
          <a:off x="5053782" y="1373604"/>
          <a:ext cx="1446611" cy="1102895"/>
        </a:xfrm>
        <a:prstGeom prst="ellipse">
          <a:avLst/>
        </a:prstGeom>
        <a:solidFill>
          <a:srgbClr val="00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Medidas de Protección (V)</a:t>
          </a:r>
          <a:endParaRPr lang="es-CO" sz="1600" b="1" kern="1200" dirty="0"/>
        </a:p>
      </dsp:txBody>
      <dsp:txXfrm>
        <a:off x="5265633" y="1535119"/>
        <a:ext cx="1022909" cy="779865"/>
      </dsp:txXfrm>
    </dsp:sp>
    <dsp:sp modelId="{1D974D71-FC00-4FBF-9ABE-9B4E7BA2D601}">
      <dsp:nvSpPr>
        <dsp:cNvPr id="0" name=""/>
        <dsp:cNvSpPr/>
      </dsp:nvSpPr>
      <dsp:spPr>
        <a:xfrm rot="3240000">
          <a:off x="4551298" y="3047023"/>
          <a:ext cx="185585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562773" y="3111532"/>
        <a:ext cx="129910" cy="261088"/>
      </dsp:txXfrm>
    </dsp:sp>
    <dsp:sp modelId="{0731AC16-6C19-4DE0-B991-1BF21B50252B}">
      <dsp:nvSpPr>
        <dsp:cNvPr id="0" name=""/>
        <dsp:cNvSpPr/>
      </dsp:nvSpPr>
      <dsp:spPr>
        <a:xfrm>
          <a:off x="4486302" y="3288276"/>
          <a:ext cx="1279847" cy="127984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atención (VI)</a:t>
          </a:r>
          <a:endParaRPr lang="es-CO" sz="1200" kern="1200" dirty="0"/>
        </a:p>
      </dsp:txBody>
      <dsp:txXfrm>
        <a:off x="4673731" y="3475705"/>
        <a:ext cx="904989" cy="904989"/>
      </dsp:txXfrm>
    </dsp:sp>
    <dsp:sp modelId="{870FE2E5-7484-4B10-9C23-3D6F4414E653}">
      <dsp:nvSpPr>
        <dsp:cNvPr id="0" name=""/>
        <dsp:cNvSpPr/>
      </dsp:nvSpPr>
      <dsp:spPr>
        <a:xfrm rot="7560000">
          <a:off x="3409334" y="3047023"/>
          <a:ext cx="185585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453534" y="3111532"/>
        <a:ext cx="129910" cy="261088"/>
      </dsp:txXfrm>
    </dsp:sp>
    <dsp:sp modelId="{4D4EB1D9-E7D2-4CBD-8A9E-BD155E8A2BA7}">
      <dsp:nvSpPr>
        <dsp:cNvPr id="0" name=""/>
        <dsp:cNvSpPr/>
      </dsp:nvSpPr>
      <dsp:spPr>
        <a:xfrm>
          <a:off x="2380068" y="3288276"/>
          <a:ext cx="1279847" cy="127984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Sanciones (VII)</a:t>
          </a:r>
          <a:endParaRPr lang="es-CO" sz="1200" kern="1200" dirty="0"/>
        </a:p>
      </dsp:txBody>
      <dsp:txXfrm>
        <a:off x="2567497" y="3475705"/>
        <a:ext cx="904989" cy="904989"/>
      </dsp:txXfrm>
    </dsp:sp>
    <dsp:sp modelId="{51A86571-1B65-46B4-96DE-85255423C1F4}">
      <dsp:nvSpPr>
        <dsp:cNvPr id="0" name=""/>
        <dsp:cNvSpPr/>
      </dsp:nvSpPr>
      <dsp:spPr>
        <a:xfrm rot="11880000">
          <a:off x="3033754" y="1944885"/>
          <a:ext cx="132080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072408" y="2038037"/>
        <a:ext cx="92456" cy="261088"/>
      </dsp:txXfrm>
    </dsp:sp>
    <dsp:sp modelId="{148CA91A-CDCE-4E1B-8C33-241550D33811}">
      <dsp:nvSpPr>
        <dsp:cNvPr id="0" name=""/>
        <dsp:cNvSpPr/>
      </dsp:nvSpPr>
      <dsp:spPr>
        <a:xfrm>
          <a:off x="1729206" y="1285128"/>
          <a:ext cx="1279847" cy="127984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Disposiciones finales</a:t>
          </a:r>
          <a:endParaRPr lang="es-CO" sz="1200" kern="1200" dirty="0"/>
        </a:p>
      </dsp:txBody>
      <dsp:txXfrm>
        <a:off x="1916635" y="1472557"/>
        <a:ext cx="904989" cy="9049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8D9C7-9972-4DA7-BC8A-E4E7E0B697F9}">
      <dsp:nvSpPr>
        <dsp:cNvPr id="0" name=""/>
        <dsp:cNvSpPr/>
      </dsp:nvSpPr>
      <dsp:spPr>
        <a:xfrm>
          <a:off x="3277348" y="1795010"/>
          <a:ext cx="1675651" cy="1367292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Disposiciones Generales (I). Principios (II) y Derechos (III)</a:t>
          </a:r>
          <a:endParaRPr lang="es-CO" sz="1200" kern="1200" dirty="0"/>
        </a:p>
      </dsp:txBody>
      <dsp:txXfrm>
        <a:off x="3522741" y="1995245"/>
        <a:ext cx="1184865" cy="966822"/>
      </dsp:txXfrm>
    </dsp:sp>
    <dsp:sp modelId="{A493C287-6F01-4A2C-9936-93AA6F280558}">
      <dsp:nvSpPr>
        <dsp:cNvPr id="0" name=""/>
        <dsp:cNvSpPr/>
      </dsp:nvSpPr>
      <dsp:spPr>
        <a:xfrm rot="16200000">
          <a:off x="4014559" y="1393292"/>
          <a:ext cx="201228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044743" y="1510506"/>
        <a:ext cx="140860" cy="261088"/>
      </dsp:txXfrm>
    </dsp:sp>
    <dsp:sp modelId="{1747041E-496E-468A-B6AB-410A8EF58760}">
      <dsp:nvSpPr>
        <dsp:cNvPr id="0" name=""/>
        <dsp:cNvSpPr/>
      </dsp:nvSpPr>
      <dsp:spPr>
        <a:xfrm>
          <a:off x="3411148" y="-41359"/>
          <a:ext cx="1408051" cy="1456692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sensibilización y prevención (IV)</a:t>
          </a:r>
          <a:endParaRPr lang="es-CO" sz="1200" kern="1200" dirty="0"/>
        </a:p>
      </dsp:txBody>
      <dsp:txXfrm>
        <a:off x="3617352" y="171969"/>
        <a:ext cx="995643" cy="1030036"/>
      </dsp:txXfrm>
    </dsp:sp>
    <dsp:sp modelId="{C3D31CC5-FCA5-4379-A249-75DFD8767BF2}">
      <dsp:nvSpPr>
        <dsp:cNvPr id="0" name=""/>
        <dsp:cNvSpPr/>
      </dsp:nvSpPr>
      <dsp:spPr>
        <a:xfrm rot="20520000">
          <a:off x="4959128" y="1958098"/>
          <a:ext cx="177069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960428" y="2053336"/>
        <a:ext cx="123948" cy="261088"/>
      </dsp:txXfrm>
    </dsp:sp>
    <dsp:sp modelId="{49EC545B-E8AF-446D-B4DF-15F95A041F2D}">
      <dsp:nvSpPr>
        <dsp:cNvPr id="0" name=""/>
        <dsp:cNvSpPr/>
      </dsp:nvSpPr>
      <dsp:spPr>
        <a:xfrm>
          <a:off x="5180725" y="1279056"/>
          <a:ext cx="1276854" cy="129188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Protección (V)</a:t>
          </a:r>
          <a:endParaRPr lang="es-CO" sz="1200" kern="1200" dirty="0"/>
        </a:p>
      </dsp:txBody>
      <dsp:txXfrm>
        <a:off x="5367716" y="1468248"/>
        <a:ext cx="902872" cy="913503"/>
      </dsp:txXfrm>
    </dsp:sp>
    <dsp:sp modelId="{1D974D71-FC00-4FBF-9ABE-9B4E7BA2D601}">
      <dsp:nvSpPr>
        <dsp:cNvPr id="0" name=""/>
        <dsp:cNvSpPr/>
      </dsp:nvSpPr>
      <dsp:spPr>
        <a:xfrm rot="3240000">
          <a:off x="4549956" y="2996217"/>
          <a:ext cx="198647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562239" y="3059141"/>
        <a:ext cx="139053" cy="261088"/>
      </dsp:txXfrm>
    </dsp:sp>
    <dsp:sp modelId="{0731AC16-6C19-4DE0-B991-1BF21B50252B}">
      <dsp:nvSpPr>
        <dsp:cNvPr id="0" name=""/>
        <dsp:cNvSpPr/>
      </dsp:nvSpPr>
      <dsp:spPr>
        <a:xfrm>
          <a:off x="4335829" y="3288972"/>
          <a:ext cx="1664923" cy="1278350"/>
        </a:xfrm>
        <a:prstGeom prst="ellipse">
          <a:avLst/>
        </a:prstGeom>
        <a:solidFill>
          <a:srgbClr val="00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Medidas de atención (VI)</a:t>
          </a:r>
          <a:endParaRPr lang="es-CO" sz="1600" b="1" kern="1200" dirty="0"/>
        </a:p>
      </dsp:txBody>
      <dsp:txXfrm>
        <a:off x="4579651" y="3476182"/>
        <a:ext cx="1177279" cy="903930"/>
      </dsp:txXfrm>
    </dsp:sp>
    <dsp:sp modelId="{870FE2E5-7484-4B10-9C23-3D6F4414E653}">
      <dsp:nvSpPr>
        <dsp:cNvPr id="0" name=""/>
        <dsp:cNvSpPr/>
      </dsp:nvSpPr>
      <dsp:spPr>
        <a:xfrm rot="7560000">
          <a:off x="3453803" y="3016146"/>
          <a:ext cx="225567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507526" y="3075803"/>
        <a:ext cx="157897" cy="261088"/>
      </dsp:txXfrm>
    </dsp:sp>
    <dsp:sp modelId="{4D4EB1D9-E7D2-4CBD-8A9E-BD155E8A2BA7}">
      <dsp:nvSpPr>
        <dsp:cNvPr id="0" name=""/>
        <dsp:cNvSpPr/>
      </dsp:nvSpPr>
      <dsp:spPr>
        <a:xfrm>
          <a:off x="2422881" y="3288972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Sanciones (VII)</a:t>
          </a:r>
          <a:endParaRPr lang="es-CO" sz="1200" kern="1200" dirty="0"/>
        </a:p>
      </dsp:txBody>
      <dsp:txXfrm>
        <a:off x="2610091" y="3476182"/>
        <a:ext cx="903930" cy="903930"/>
      </dsp:txXfrm>
    </dsp:sp>
    <dsp:sp modelId="{51A86571-1B65-46B4-96DE-85255423C1F4}">
      <dsp:nvSpPr>
        <dsp:cNvPr id="0" name=""/>
        <dsp:cNvSpPr/>
      </dsp:nvSpPr>
      <dsp:spPr>
        <a:xfrm rot="11880000">
          <a:off x="3094179" y="1958104"/>
          <a:ext cx="177048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145993" y="2053341"/>
        <a:ext cx="123934" cy="261088"/>
      </dsp:txXfrm>
    </dsp:sp>
    <dsp:sp modelId="{148CA91A-CDCE-4E1B-8C33-241550D33811}">
      <dsp:nvSpPr>
        <dsp:cNvPr id="0" name=""/>
        <dsp:cNvSpPr/>
      </dsp:nvSpPr>
      <dsp:spPr>
        <a:xfrm>
          <a:off x="1772019" y="1285824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Disposiciones finales</a:t>
          </a:r>
          <a:endParaRPr lang="es-CO" sz="1200" kern="1200" dirty="0"/>
        </a:p>
      </dsp:txBody>
      <dsp:txXfrm>
        <a:off x="1959229" y="1473034"/>
        <a:ext cx="903930" cy="9039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8D9C7-9972-4DA7-BC8A-E4E7E0B697F9}">
      <dsp:nvSpPr>
        <dsp:cNvPr id="0" name=""/>
        <dsp:cNvSpPr/>
      </dsp:nvSpPr>
      <dsp:spPr>
        <a:xfrm>
          <a:off x="3277348" y="1779299"/>
          <a:ext cx="1675651" cy="1367292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Disposiciones Generales (I). Principios (II) y Derechos (III)</a:t>
          </a:r>
          <a:endParaRPr lang="es-CO" sz="1200" kern="1200" dirty="0"/>
        </a:p>
      </dsp:txBody>
      <dsp:txXfrm>
        <a:off x="3522741" y="1979534"/>
        <a:ext cx="1184865" cy="966822"/>
      </dsp:txXfrm>
    </dsp:sp>
    <dsp:sp modelId="{A493C287-6F01-4A2C-9936-93AA6F280558}">
      <dsp:nvSpPr>
        <dsp:cNvPr id="0" name=""/>
        <dsp:cNvSpPr/>
      </dsp:nvSpPr>
      <dsp:spPr>
        <a:xfrm rot="16200000">
          <a:off x="4014559" y="1377581"/>
          <a:ext cx="201228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044743" y="1494795"/>
        <a:ext cx="140860" cy="261088"/>
      </dsp:txXfrm>
    </dsp:sp>
    <dsp:sp modelId="{1747041E-496E-468A-B6AB-410A8EF58760}">
      <dsp:nvSpPr>
        <dsp:cNvPr id="0" name=""/>
        <dsp:cNvSpPr/>
      </dsp:nvSpPr>
      <dsp:spPr>
        <a:xfrm>
          <a:off x="3411148" y="-57070"/>
          <a:ext cx="1408051" cy="1456692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sensibilización y prevención (IV)</a:t>
          </a:r>
          <a:endParaRPr lang="es-CO" sz="1200" kern="1200" dirty="0"/>
        </a:p>
      </dsp:txBody>
      <dsp:txXfrm>
        <a:off x="3617352" y="156258"/>
        <a:ext cx="995643" cy="1030036"/>
      </dsp:txXfrm>
    </dsp:sp>
    <dsp:sp modelId="{C3D31CC5-FCA5-4379-A249-75DFD8767BF2}">
      <dsp:nvSpPr>
        <dsp:cNvPr id="0" name=""/>
        <dsp:cNvSpPr/>
      </dsp:nvSpPr>
      <dsp:spPr>
        <a:xfrm rot="20520000">
          <a:off x="4959128" y="1942387"/>
          <a:ext cx="177069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960428" y="2037625"/>
        <a:ext cx="123948" cy="261088"/>
      </dsp:txXfrm>
    </dsp:sp>
    <dsp:sp modelId="{49EC545B-E8AF-446D-B4DF-15F95A041F2D}">
      <dsp:nvSpPr>
        <dsp:cNvPr id="0" name=""/>
        <dsp:cNvSpPr/>
      </dsp:nvSpPr>
      <dsp:spPr>
        <a:xfrm>
          <a:off x="5180725" y="1263345"/>
          <a:ext cx="1276854" cy="129188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Protección (V)</a:t>
          </a:r>
          <a:endParaRPr lang="es-CO" sz="1200" kern="1200" dirty="0"/>
        </a:p>
      </dsp:txBody>
      <dsp:txXfrm>
        <a:off x="5367716" y="1452537"/>
        <a:ext cx="902872" cy="913503"/>
      </dsp:txXfrm>
    </dsp:sp>
    <dsp:sp modelId="{1D974D71-FC00-4FBF-9ABE-9B4E7BA2D601}">
      <dsp:nvSpPr>
        <dsp:cNvPr id="0" name=""/>
        <dsp:cNvSpPr/>
      </dsp:nvSpPr>
      <dsp:spPr>
        <a:xfrm rot="3240000">
          <a:off x="4550156" y="2984397"/>
          <a:ext cx="203903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562764" y="3046683"/>
        <a:ext cx="142732" cy="261088"/>
      </dsp:txXfrm>
    </dsp:sp>
    <dsp:sp modelId="{0731AC16-6C19-4DE0-B991-1BF21B50252B}">
      <dsp:nvSpPr>
        <dsp:cNvPr id="0" name=""/>
        <dsp:cNvSpPr/>
      </dsp:nvSpPr>
      <dsp:spPr>
        <a:xfrm>
          <a:off x="4469180" y="3241839"/>
          <a:ext cx="1398220" cy="1341193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Medidas de atención (VI)</a:t>
          </a:r>
          <a:endParaRPr lang="es-CO" sz="1600" kern="1200" dirty="0"/>
        </a:p>
      </dsp:txBody>
      <dsp:txXfrm>
        <a:off x="4673945" y="3438252"/>
        <a:ext cx="988690" cy="948367"/>
      </dsp:txXfrm>
    </dsp:sp>
    <dsp:sp modelId="{870FE2E5-7484-4B10-9C23-3D6F4414E653}">
      <dsp:nvSpPr>
        <dsp:cNvPr id="0" name=""/>
        <dsp:cNvSpPr/>
      </dsp:nvSpPr>
      <dsp:spPr>
        <a:xfrm rot="7560000">
          <a:off x="3453803" y="3000435"/>
          <a:ext cx="225567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507526" y="3060092"/>
        <a:ext cx="157897" cy="261088"/>
      </dsp:txXfrm>
    </dsp:sp>
    <dsp:sp modelId="{4D4EB1D9-E7D2-4CBD-8A9E-BD155E8A2BA7}">
      <dsp:nvSpPr>
        <dsp:cNvPr id="0" name=""/>
        <dsp:cNvSpPr/>
      </dsp:nvSpPr>
      <dsp:spPr>
        <a:xfrm>
          <a:off x="2422881" y="3273261"/>
          <a:ext cx="1278350" cy="1278350"/>
        </a:xfrm>
        <a:prstGeom prst="ellipse">
          <a:avLst/>
        </a:prstGeom>
        <a:solidFill>
          <a:srgbClr val="00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/>
            <a:t>Sanciones (VII)</a:t>
          </a:r>
          <a:endParaRPr lang="es-CO" sz="1600" b="1" kern="1200" dirty="0"/>
        </a:p>
      </dsp:txBody>
      <dsp:txXfrm>
        <a:off x="2610091" y="3460471"/>
        <a:ext cx="903930" cy="903930"/>
      </dsp:txXfrm>
    </dsp:sp>
    <dsp:sp modelId="{51A86571-1B65-46B4-96DE-85255423C1F4}">
      <dsp:nvSpPr>
        <dsp:cNvPr id="0" name=""/>
        <dsp:cNvSpPr/>
      </dsp:nvSpPr>
      <dsp:spPr>
        <a:xfrm rot="11880000">
          <a:off x="3094179" y="1942393"/>
          <a:ext cx="177048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145993" y="2037630"/>
        <a:ext cx="123934" cy="261088"/>
      </dsp:txXfrm>
    </dsp:sp>
    <dsp:sp modelId="{148CA91A-CDCE-4E1B-8C33-241550D33811}">
      <dsp:nvSpPr>
        <dsp:cNvPr id="0" name=""/>
        <dsp:cNvSpPr/>
      </dsp:nvSpPr>
      <dsp:spPr>
        <a:xfrm>
          <a:off x="1772019" y="1270114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Disposiciones finales</a:t>
          </a:r>
          <a:endParaRPr lang="es-CO" sz="1200" kern="1200" dirty="0"/>
        </a:p>
      </dsp:txBody>
      <dsp:txXfrm>
        <a:off x="1959229" y="1457324"/>
        <a:ext cx="903930" cy="9039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8D9C7-9972-4DA7-BC8A-E4E7E0B697F9}">
      <dsp:nvSpPr>
        <dsp:cNvPr id="0" name=""/>
        <dsp:cNvSpPr/>
      </dsp:nvSpPr>
      <dsp:spPr>
        <a:xfrm>
          <a:off x="3464991" y="1795010"/>
          <a:ext cx="1675651" cy="1367292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Disposiciones Generales (I). Principios (II) y Derechos (III)</a:t>
          </a:r>
          <a:endParaRPr lang="es-CO" sz="1200" kern="1200" dirty="0"/>
        </a:p>
      </dsp:txBody>
      <dsp:txXfrm>
        <a:off x="3710384" y="1995245"/>
        <a:ext cx="1184865" cy="966822"/>
      </dsp:txXfrm>
    </dsp:sp>
    <dsp:sp modelId="{A493C287-6F01-4A2C-9936-93AA6F280558}">
      <dsp:nvSpPr>
        <dsp:cNvPr id="0" name=""/>
        <dsp:cNvSpPr/>
      </dsp:nvSpPr>
      <dsp:spPr>
        <a:xfrm rot="16200000">
          <a:off x="4202202" y="1393292"/>
          <a:ext cx="201228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232386" y="1510506"/>
        <a:ext cx="140860" cy="261088"/>
      </dsp:txXfrm>
    </dsp:sp>
    <dsp:sp modelId="{1747041E-496E-468A-B6AB-410A8EF58760}">
      <dsp:nvSpPr>
        <dsp:cNvPr id="0" name=""/>
        <dsp:cNvSpPr/>
      </dsp:nvSpPr>
      <dsp:spPr>
        <a:xfrm>
          <a:off x="3598790" y="-41359"/>
          <a:ext cx="1408051" cy="1456692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sensibilización y prevención (IV)</a:t>
          </a:r>
          <a:endParaRPr lang="es-CO" sz="1200" kern="1200" dirty="0"/>
        </a:p>
      </dsp:txBody>
      <dsp:txXfrm>
        <a:off x="3804994" y="171969"/>
        <a:ext cx="995643" cy="1030036"/>
      </dsp:txXfrm>
    </dsp:sp>
    <dsp:sp modelId="{C3D31CC5-FCA5-4379-A249-75DFD8767BF2}">
      <dsp:nvSpPr>
        <dsp:cNvPr id="0" name=""/>
        <dsp:cNvSpPr/>
      </dsp:nvSpPr>
      <dsp:spPr>
        <a:xfrm rot="20520000">
          <a:off x="5146771" y="1958098"/>
          <a:ext cx="177069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5148071" y="2053336"/>
        <a:ext cx="123948" cy="261088"/>
      </dsp:txXfrm>
    </dsp:sp>
    <dsp:sp modelId="{49EC545B-E8AF-446D-B4DF-15F95A041F2D}">
      <dsp:nvSpPr>
        <dsp:cNvPr id="0" name=""/>
        <dsp:cNvSpPr/>
      </dsp:nvSpPr>
      <dsp:spPr>
        <a:xfrm>
          <a:off x="5368368" y="1279056"/>
          <a:ext cx="1276854" cy="129188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Protección (V)</a:t>
          </a:r>
          <a:endParaRPr lang="es-CO" sz="1200" kern="1200" dirty="0"/>
        </a:p>
      </dsp:txBody>
      <dsp:txXfrm>
        <a:off x="5555359" y="1468248"/>
        <a:ext cx="902872" cy="913503"/>
      </dsp:txXfrm>
    </dsp:sp>
    <dsp:sp modelId="{1D974D71-FC00-4FBF-9ABE-9B4E7BA2D601}">
      <dsp:nvSpPr>
        <dsp:cNvPr id="0" name=""/>
        <dsp:cNvSpPr/>
      </dsp:nvSpPr>
      <dsp:spPr>
        <a:xfrm rot="3240000">
          <a:off x="4738619" y="3016146"/>
          <a:ext cx="225567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752566" y="3075803"/>
        <a:ext cx="157897" cy="261088"/>
      </dsp:txXfrm>
    </dsp:sp>
    <dsp:sp modelId="{0731AC16-6C19-4DE0-B991-1BF21B50252B}">
      <dsp:nvSpPr>
        <dsp:cNvPr id="0" name=""/>
        <dsp:cNvSpPr/>
      </dsp:nvSpPr>
      <dsp:spPr>
        <a:xfrm>
          <a:off x="4716758" y="3288972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Medidas de atención (VI)</a:t>
          </a:r>
          <a:endParaRPr lang="es-CO" sz="1200" kern="1200" dirty="0"/>
        </a:p>
      </dsp:txBody>
      <dsp:txXfrm>
        <a:off x="4903968" y="3476182"/>
        <a:ext cx="903930" cy="903930"/>
      </dsp:txXfrm>
    </dsp:sp>
    <dsp:sp modelId="{870FE2E5-7484-4B10-9C23-3D6F4414E653}">
      <dsp:nvSpPr>
        <dsp:cNvPr id="0" name=""/>
        <dsp:cNvSpPr/>
      </dsp:nvSpPr>
      <dsp:spPr>
        <a:xfrm rot="7560000">
          <a:off x="3641446" y="3016146"/>
          <a:ext cx="225567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695169" y="3075803"/>
        <a:ext cx="157897" cy="261088"/>
      </dsp:txXfrm>
    </dsp:sp>
    <dsp:sp modelId="{4D4EB1D9-E7D2-4CBD-8A9E-BD155E8A2BA7}">
      <dsp:nvSpPr>
        <dsp:cNvPr id="0" name=""/>
        <dsp:cNvSpPr/>
      </dsp:nvSpPr>
      <dsp:spPr>
        <a:xfrm>
          <a:off x="2610524" y="3288972"/>
          <a:ext cx="1278350" cy="127835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Sanciones (VII)</a:t>
          </a:r>
          <a:endParaRPr lang="es-CO" sz="1200" kern="1200" dirty="0"/>
        </a:p>
      </dsp:txBody>
      <dsp:txXfrm>
        <a:off x="2797734" y="3476182"/>
        <a:ext cx="903930" cy="903930"/>
      </dsp:txXfrm>
    </dsp:sp>
    <dsp:sp modelId="{51A86571-1B65-46B4-96DE-85255423C1F4}">
      <dsp:nvSpPr>
        <dsp:cNvPr id="0" name=""/>
        <dsp:cNvSpPr/>
      </dsp:nvSpPr>
      <dsp:spPr>
        <a:xfrm rot="11880000">
          <a:off x="3512260" y="2005658"/>
          <a:ext cx="8882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3514860" y="2093100"/>
        <a:ext cx="6217" cy="261088"/>
      </dsp:txXfrm>
    </dsp:sp>
    <dsp:sp modelId="{148CA91A-CDCE-4E1B-8C33-241550D33811}">
      <dsp:nvSpPr>
        <dsp:cNvPr id="0" name=""/>
        <dsp:cNvSpPr/>
      </dsp:nvSpPr>
      <dsp:spPr>
        <a:xfrm>
          <a:off x="1584377" y="1257298"/>
          <a:ext cx="2028920" cy="1335402"/>
        </a:xfrm>
        <a:prstGeom prst="ellipse">
          <a:avLst/>
        </a:prstGeom>
        <a:solidFill>
          <a:srgbClr val="00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Disposiciones finales</a:t>
          </a:r>
          <a:endParaRPr lang="es-CO" sz="1800" b="1" kern="1200" dirty="0"/>
        </a:p>
      </dsp:txBody>
      <dsp:txXfrm>
        <a:off x="1881505" y="1452863"/>
        <a:ext cx="1434664" cy="9442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0.16242</cdr:y>
    </cdr:from>
    <cdr:to>
      <cdr:x>1</cdr:x>
      <cdr:y>0.33592</cdr:y>
    </cdr:to>
    <cdr:grpSp>
      <cdr:nvGrpSpPr>
        <cdr:cNvPr id="2" name="10 Grupo"/>
        <cdr:cNvGrpSpPr/>
      </cdr:nvGrpSpPr>
      <cdr:grpSpPr>
        <a:xfrm xmlns:a="http://schemas.openxmlformats.org/drawingml/2006/main">
          <a:off x="0" y="876319"/>
          <a:ext cx="9144000" cy="936101"/>
          <a:chOff x="0" y="1412776"/>
          <a:chExt cx="9144000" cy="936104"/>
        </a:xfrm>
      </cdr:grpSpPr>
      <cdr:cxnSp macro="">
        <cdr:nvCxnSpPr>
          <cdr:cNvPr id="3" name="5 Conector recto"/>
          <cdr:cNvCxnSpPr/>
        </cdr:nvCxnSpPr>
        <cdr:spPr>
          <a:xfrm xmlns:a="http://schemas.openxmlformats.org/drawingml/2006/main">
            <a:off x="0" y="2348880"/>
            <a:ext cx="9144000" cy="0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57150" cap="flat" cmpd="sng" algn="ctr">
            <a:solidFill>
              <a:sysClr val="window" lastClr="FFFFFF"/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grpSp>
        <cdr:nvGrpSpPr>
          <cdr:cNvPr id="4" name="9 Grupo"/>
          <cdr:cNvGrpSpPr/>
        </cdr:nvGrpSpPr>
        <cdr:grpSpPr>
          <a:xfrm xmlns:a="http://schemas.openxmlformats.org/drawingml/2006/main">
            <a:off x="5821288" y="1412776"/>
            <a:ext cx="2232248" cy="369332"/>
            <a:chOff x="5364088" y="1700808"/>
            <a:chExt cx="2232248" cy="369332"/>
          </a:xfrm>
        </cdr:grpSpPr>
        <cdr:sp macro="" textlink="">
          <cdr:nvSpPr>
            <cdr:cNvPr id="5" name="6 CuadroTexto"/>
            <cdr:cNvSpPr txBox="1"/>
          </cdr:nvSpPr>
          <cdr:spPr>
            <a:xfrm xmlns:a="http://schemas.openxmlformats.org/drawingml/2006/main">
              <a:off x="5364088" y="1700808"/>
              <a:ext cx="2232248" cy="369332"/>
            </a:xfrm>
            <a:prstGeom xmlns:a="http://schemas.openxmlformats.org/drawingml/2006/main" prst="rect">
              <a:avLst/>
            </a:prstGeom>
            <a:noFill xmlns:a="http://schemas.openxmlformats.org/drawingml/2006/main"/>
          </cdr:spPr>
          <cdr:txBody>
            <a:bodyPr xmlns:a="http://schemas.openxmlformats.org/drawingml/2006/main" wrap="square" rtlCol="0">
              <a:spAutoFit/>
            </a:bodyPr>
            <a:lstStyle xmlns:a="http://schemas.openxmlformats.org/drawingml/2006/main"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 xmlns:a="http://schemas.openxmlformats.org/drawingml/2006/main">
              <a:pPr algn="r"/>
              <a:r>
                <a:rPr lang="es-MX" b="1" dirty="0" smtClean="0">
                  <a:solidFill>
                    <a:sysClr val="window" lastClr="FFFFFF"/>
                  </a:solidFill>
                </a:rPr>
                <a:t>Promedio: 23%</a:t>
              </a:r>
              <a:endParaRPr lang="es-MX" b="1" dirty="0">
                <a:solidFill>
                  <a:sysClr val="window" lastClr="FFFFFF"/>
                </a:solidFill>
              </a:endParaRPr>
            </a:p>
          </cdr:txBody>
        </cdr:sp>
        <cdr:cxnSp macro="">
          <cdr:nvCxnSpPr>
            <cdr:cNvPr id="6" name="8 Conector recto"/>
            <cdr:cNvCxnSpPr/>
          </cdr:nvCxnSpPr>
          <cdr:spPr>
            <a:xfrm xmlns:a="http://schemas.openxmlformats.org/drawingml/2006/main">
              <a:off x="5724128" y="1916832"/>
              <a:ext cx="288032" cy="0"/>
            </a:xfrm>
            <a:prstGeom xmlns:a="http://schemas.openxmlformats.org/drawingml/2006/main" prst="line">
              <a:avLst/>
            </a:prstGeom>
            <a:noFill xmlns:a="http://schemas.openxmlformats.org/drawingml/2006/main"/>
            <a:ln xmlns:a="http://schemas.openxmlformats.org/drawingml/2006/main" w="28575" cap="flat" cmpd="sng" algn="ctr">
              <a:solidFill>
                <a:sysClr val="window" lastClr="FFFFFF"/>
              </a:solidFill>
              <a:prstDash val="solid"/>
            </a:ln>
            <a:effectLst xmlns:a="http://schemas.openxmlformats.org/drawingml/2006/main"/>
          </cdr:spPr>
          <cdr:style>
            <a:lnRef xmlns:a="http://schemas.openxmlformats.org/drawingml/2006/main" idx="1">
              <a:schemeClr val="accent1"/>
            </a:lnRef>
            <a:fillRef xmlns:a="http://schemas.openxmlformats.org/drawingml/2006/main" idx="0">
              <a:schemeClr val="accent1"/>
            </a:fillRef>
            <a:effectRef xmlns:a="http://schemas.openxmlformats.org/drawingml/2006/main" idx="0">
              <a:schemeClr val="accent1"/>
            </a:effectRef>
            <a:fontRef xmlns:a="http://schemas.openxmlformats.org/drawingml/2006/main" idx="minor">
              <a:schemeClr val="tx1"/>
            </a:fontRef>
          </cdr:style>
        </cdr:cxnSp>
      </cdr:grp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06" charset="0"/>
                <a:ea typeface="Arial" pitchFamily="-106" charset="0"/>
                <a:cs typeface="Arial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9E120D-7BA4-4AB0-A6CC-E30AB8FA68EB}" type="datetime1">
              <a:rPr lang="en-US"/>
              <a:pPr>
                <a:defRPr/>
              </a:pPr>
              <a:t>13/06/15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06" charset="0"/>
                <a:ea typeface="Arial" pitchFamily="-106" charset="0"/>
                <a:cs typeface="Arial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F01A76-69C1-43FC-B85C-C953F35E57F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836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A05EE86A-C1B8-40AD-A407-B0D907200498}" type="datetime1">
              <a:rPr lang="es-CO"/>
              <a:pPr>
                <a:defRPr/>
              </a:pPr>
              <a:t>13/06/15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O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C78EA0B7-2519-450C-BB88-CB96E170BF6D}" type="slidenum">
              <a:rPr lang="es-CO"/>
              <a:pPr>
                <a:defRPr/>
              </a:pPr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21974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s-CO" smtClean="0"/>
              <a:t>Fotocopia 1</a:t>
            </a:r>
            <a:endParaRPr lang="es-CO" dirty="0" smtClean="0"/>
          </a:p>
        </p:txBody>
      </p:sp>
      <p:sp>
        <p:nvSpPr>
          <p:cNvPr id="327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9A69FB-575F-49C9-AD84-435D16B8BFF8}" type="slidenum">
              <a:rPr lang="es-CO" smtClean="0"/>
              <a:pPr/>
              <a:t>1</a:t>
            </a:fld>
            <a:endParaRPr lang="es-CO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10</a:t>
            </a:fld>
            <a:endParaRPr lang="es-C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11</a:t>
            </a:fld>
            <a:endParaRPr lang="es-C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12</a:t>
            </a:fld>
            <a:endParaRPr lang="es-C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13</a:t>
            </a:fld>
            <a:endParaRPr lang="es-CO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14</a:t>
            </a:fld>
            <a:endParaRPr lang="es-C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15</a:t>
            </a:fld>
            <a:endParaRPr lang="es-CO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16</a:t>
            </a:fld>
            <a:endParaRPr lang="es-CO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17</a:t>
            </a:fld>
            <a:endParaRPr lang="es-CO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18</a:t>
            </a:fld>
            <a:endParaRPr lang="es-CO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19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2</a:t>
            </a:fld>
            <a:endParaRPr lang="es-CO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20</a:t>
            </a:fld>
            <a:endParaRPr lang="es-CO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21</a:t>
            </a:fld>
            <a:endParaRPr lang="es-CO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22</a:t>
            </a:fld>
            <a:endParaRPr lang="es-CO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23</a:t>
            </a:fld>
            <a:endParaRPr lang="es-CO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24</a:t>
            </a:fld>
            <a:endParaRPr lang="es-CO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25</a:t>
            </a:fld>
            <a:endParaRPr lang="es-CO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26</a:t>
            </a:fld>
            <a:endParaRPr lang="es-CO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27</a:t>
            </a:fld>
            <a:endParaRPr lang="es-CO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28</a:t>
            </a:fld>
            <a:endParaRPr lang="es-CO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29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3</a:t>
            </a:fld>
            <a:endParaRPr lang="es-CO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30</a:t>
            </a:fld>
            <a:endParaRPr lang="es-CO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31</a:t>
            </a:fld>
            <a:endParaRPr lang="es-CO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93B1-FB6A-497A-A7C8-9ED0F520E80F}" type="slidenum">
              <a:rPr lang="es-CO" smtClean="0"/>
              <a:pPr/>
              <a:t>32</a:t>
            </a:fld>
            <a:endParaRPr lang="es-CO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33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Razones. Causas. Observatorio de secretaria de </a:t>
            </a:r>
            <a:r>
              <a:rPr lang="es-CO" dirty="0" err="1" smtClean="0"/>
              <a:t>gobienro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EA0B7-2519-450C-BB88-CB96E170BF6D}" type="slidenum">
              <a:rPr lang="es-CO" smtClean="0"/>
              <a:pPr>
                <a:defRPr/>
              </a:pPr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1EA85-38AF-47F5-B0EA-F5F4C132BA7B}" type="datetime1">
              <a:rPr lang="es-ES_tradnl"/>
              <a:pPr>
                <a:defRPr/>
              </a:pPr>
              <a:t>13/06/15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81E-F9A3-43A0-99D0-60657BD5E72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7092B-8666-437F-83E0-19E753BFA475}" type="datetime1">
              <a:rPr lang="es-ES_tradnl"/>
              <a:pPr>
                <a:defRPr/>
              </a:pPr>
              <a:t>13/06/15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B23F4-AED5-4B20-B155-1BA0ECBB8F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159AF-9ADC-4B46-A688-A192AF38B83E}" type="datetime1">
              <a:rPr lang="es-ES_tradnl"/>
              <a:pPr>
                <a:defRPr/>
              </a:pPr>
              <a:t>13/06/15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A381F-1991-4F59-903E-23225657386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151BF-8BE7-4AEE-A39D-2FA18F222C46}" type="datetime1">
              <a:rPr lang="es-ES_tradnl"/>
              <a:pPr>
                <a:defRPr/>
              </a:pPr>
              <a:t>13/06/15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0615-CC25-461F-90F4-80AA3B8EC5B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0C2A5-CD7C-4F4F-931F-477767359192}" type="datetime1">
              <a:rPr lang="es-ES_tradnl"/>
              <a:pPr>
                <a:defRPr/>
              </a:pPr>
              <a:t>13/06/15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7CFA0-790C-40ED-9BC7-0F0393DDEF9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459BA-5B4F-46C6-A886-F8625EC62840}" type="datetime1">
              <a:rPr lang="es-ES_tradnl"/>
              <a:pPr>
                <a:defRPr/>
              </a:pPr>
              <a:t>13/06/15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C83C5-0FF0-4D73-82C5-4A8F759D6D8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EED40-8E26-40DF-8ABE-E53752CDF582}" type="datetime1">
              <a:rPr lang="es-ES_tradnl"/>
              <a:pPr>
                <a:defRPr/>
              </a:pPr>
              <a:t>13/06/15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6D1CE-300E-4923-AD31-6C76373037B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D4EBB-72AB-49AB-BE68-C9D0B916EAAA}" type="datetime1">
              <a:rPr lang="es-ES_tradnl"/>
              <a:pPr>
                <a:defRPr/>
              </a:pPr>
              <a:t>13/06/15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CCA91-0B46-4271-A1BF-663C66E5791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D754A-F302-432B-98A8-AD3940CAA1B5}" type="datetime1">
              <a:rPr lang="es-ES_tradnl"/>
              <a:pPr>
                <a:defRPr/>
              </a:pPr>
              <a:t>13/06/15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1176-154B-4293-B7CC-A9B8E177AC4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1ECD6-31A3-47ED-A7B0-8E1208AC4B58}" type="datetime1">
              <a:rPr lang="es-ES_tradnl"/>
              <a:pPr>
                <a:defRPr/>
              </a:pPr>
              <a:t>13/06/15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91BE-B00E-4CA3-B969-6522E62803E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D7541-9954-433B-B409-06912D4DB4A9}" type="datetime1">
              <a:rPr lang="es-ES_tradnl"/>
              <a:pPr>
                <a:defRPr/>
              </a:pPr>
              <a:t>13/06/15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9F490-6A14-41A4-BDA0-447122D0969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06" charset="0"/>
                <a:ea typeface="MS PGothic" pitchFamily="34" charset="-128"/>
              </a:defRPr>
            </a:lvl1pPr>
          </a:lstStyle>
          <a:p>
            <a:pPr>
              <a:defRPr/>
            </a:pPr>
            <a:fld id="{33015FD8-A9B1-4616-AB51-0DB16F531A10}" type="datetime1">
              <a:rPr lang="es-ES_tradnl"/>
              <a:pPr>
                <a:defRPr/>
              </a:pPr>
              <a:t>13/06/15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06" charset="0"/>
                <a:ea typeface="MS PGothic" pitchFamily="34" charset="-128"/>
              </a:defRPr>
            </a:lvl1pPr>
          </a:lstStyle>
          <a:p>
            <a:pPr>
              <a:defRPr/>
            </a:pPr>
            <a:fld id="{DE923BE7-1827-4C96-9BEE-66ABA14E65C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pic>
        <p:nvPicPr>
          <p:cNvPr id="1031" name="Picture 8" descr="plantilla final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175" y="4592638"/>
            <a:ext cx="9156700" cy="227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pitchFamily="3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MS PGothic" pitchFamily="34" charset="-128"/>
          <a:cs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MS PGothic" pitchFamily="34" charset="-128"/>
          <a:cs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MS PGothic" pitchFamily="34" charset="-128"/>
          <a:cs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MS PGothic" pitchFamily="34" charset="-128"/>
          <a:cs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3 Título"/>
          <p:cNvSpPr>
            <a:spLocks noGrp="1"/>
          </p:cNvSpPr>
          <p:nvPr>
            <p:ph type="ctrTitle"/>
          </p:nvPr>
        </p:nvSpPr>
        <p:spPr>
          <a:xfrm>
            <a:off x="369651" y="1422675"/>
            <a:ext cx="8346332" cy="1470025"/>
          </a:xfrm>
        </p:spPr>
        <p:txBody>
          <a:bodyPr/>
          <a:lstStyle/>
          <a:p>
            <a:r>
              <a:rPr lang="es-CO" sz="6600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Un intolerable:</a:t>
            </a:r>
            <a:br>
              <a:rPr lang="es-CO" sz="6600" dirty="0" smtClean="0">
                <a:solidFill>
                  <a:srgbClr val="006600"/>
                </a:solidFill>
                <a:latin typeface="Arial" charset="0"/>
                <a:cs typeface="Arial" charset="0"/>
              </a:rPr>
            </a:br>
            <a:r>
              <a:rPr lang="es-CO" sz="6600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La violencia contra la mujer</a:t>
            </a:r>
          </a:p>
        </p:txBody>
      </p:sp>
      <p:sp>
        <p:nvSpPr>
          <p:cNvPr id="2051" name="4 Subtítulo"/>
          <p:cNvSpPr>
            <a:spLocks noGrp="1"/>
          </p:cNvSpPr>
          <p:nvPr>
            <p:ph type="subTitle" idx="1"/>
          </p:nvPr>
        </p:nvSpPr>
        <p:spPr>
          <a:xfrm>
            <a:off x="1255713" y="4411663"/>
            <a:ext cx="6400800" cy="1303337"/>
          </a:xfrm>
        </p:spPr>
        <p:txBody>
          <a:bodyPr/>
          <a:lstStyle/>
          <a:p>
            <a:r>
              <a:rPr lang="es-CO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Pedagogía legislativa y política sobre la Ley 1257 de 2008</a:t>
            </a:r>
          </a:p>
          <a:p>
            <a:endParaRPr lang="es-CO" b="1" i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3188"/>
            <a:ext cx="8229600" cy="1143000"/>
          </a:xfrm>
        </p:spPr>
        <p:txBody>
          <a:bodyPr/>
          <a:lstStyle/>
          <a:p>
            <a:r>
              <a:rPr lang="es-CO" sz="4000" b="1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Mujeres víctimas de violencia en el marco del conflicto armado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196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CO" sz="2800" dirty="0" smtClean="0"/>
              <a:t>Violaciones: 94.565</a:t>
            </a:r>
          </a:p>
          <a:p>
            <a:r>
              <a:rPr lang="es-CO" sz="2800" dirty="0" smtClean="0"/>
              <a:t>Prostitución forzada: 7.754</a:t>
            </a:r>
          </a:p>
          <a:p>
            <a:r>
              <a:rPr lang="es-CO" sz="2800" dirty="0" smtClean="0"/>
              <a:t>Embarazo forzado: 26.058</a:t>
            </a:r>
          </a:p>
          <a:p>
            <a:r>
              <a:rPr lang="es-CO" sz="2800" dirty="0" smtClean="0"/>
              <a:t>Esterilización forzada: 19.422</a:t>
            </a:r>
          </a:p>
          <a:p>
            <a:r>
              <a:rPr lang="es-CO" sz="2800" dirty="0" smtClean="0"/>
              <a:t>Acoso sexual: 175.873</a:t>
            </a:r>
          </a:p>
          <a:p>
            <a:r>
              <a:rPr lang="es-CO" sz="2800" dirty="0" smtClean="0"/>
              <a:t>Servicios domésticos forzados: 48.554</a:t>
            </a:r>
          </a:p>
          <a:p>
            <a:r>
              <a:rPr lang="es-CO" sz="2800" dirty="0" smtClean="0"/>
              <a:t>Regulación vida social: 326.891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6381750" y="6032500"/>
            <a:ext cx="276225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Fuente: Casa de la Mujer &amp; </a:t>
            </a:r>
            <a:r>
              <a:rPr lang="es-CO" dirty="0" err="1" smtClean="0"/>
              <a:t>Oxfam</a:t>
            </a:r>
            <a:r>
              <a:rPr lang="es-CO" dirty="0" smtClean="0"/>
              <a:t>. 2001-2009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1619250" y="635635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" name="7 CuadroTexto"/>
          <p:cNvSpPr txBox="1"/>
          <p:nvPr/>
        </p:nvSpPr>
        <p:spPr>
          <a:xfrm>
            <a:off x="2209800" y="5408474"/>
            <a:ext cx="3257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/>
              <a:t>TOTAL: 489.687 </a:t>
            </a:r>
          </a:p>
          <a:p>
            <a:pPr algn="ctr"/>
            <a:endParaRPr lang="es-CO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1288"/>
            <a:ext cx="8229600" cy="1143000"/>
          </a:xfrm>
        </p:spPr>
        <p:txBody>
          <a:bodyPr/>
          <a:lstStyle/>
          <a:p>
            <a:r>
              <a:rPr lang="es-CO" sz="4000" b="1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Otras violencias contra la mujer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525963"/>
          </a:xfrm>
        </p:spPr>
        <p:txBody>
          <a:bodyPr/>
          <a:lstStyle/>
          <a:p>
            <a:r>
              <a:rPr lang="es-CO" sz="2800" dirty="0" smtClean="0"/>
              <a:t>La tasa de desempleo de las mujeres es casi del doble que la de los hombres (1,7 veces más) (</a:t>
            </a:r>
            <a:r>
              <a:rPr lang="es-CO" sz="2800" dirty="0" err="1" smtClean="0"/>
              <a:t>Dane</a:t>
            </a:r>
            <a:r>
              <a:rPr lang="es-CO" sz="2800" dirty="0" smtClean="0"/>
              <a:t> 2010).</a:t>
            </a:r>
          </a:p>
          <a:p>
            <a:r>
              <a:rPr lang="es-CO" sz="2800" dirty="0" smtClean="0"/>
              <a:t>Los hombres, con cargos iguales al de las mujeres, ganan un 25% más (</a:t>
            </a:r>
            <a:r>
              <a:rPr lang="es-CO" sz="2800" dirty="0" err="1" smtClean="0"/>
              <a:t>Dane</a:t>
            </a:r>
            <a:r>
              <a:rPr lang="es-CO" sz="2800" dirty="0" smtClean="0"/>
              <a:t> 2010). En el mundo esta diferencia es del 20% (Banco Mundial).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79388"/>
            <a:ext cx="8229600" cy="1143000"/>
          </a:xfrm>
        </p:spPr>
        <p:txBody>
          <a:bodyPr/>
          <a:lstStyle/>
          <a:p>
            <a:r>
              <a:rPr lang="es-CO" sz="4000" b="1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Otras violencias contra la mujer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s-CO" sz="2800" dirty="0" smtClean="0"/>
              <a:t>Casi todas las mujeres han trabajado de manera no remunerada (90%), sólo la mitad de los             hombres ha hecho este trabajo.</a:t>
            </a:r>
          </a:p>
          <a:p>
            <a:r>
              <a:rPr lang="es-CO" sz="2800" dirty="0" smtClean="0"/>
              <a:t>Las mujeres trabajan 10,8 horas más que los hombres a la semana.</a:t>
            </a:r>
          </a:p>
          <a:p>
            <a:r>
              <a:rPr lang="es-CO" sz="2800" dirty="0" smtClean="0"/>
              <a:t>Tan solo el 15% de las mujeres ocupan                 escaños públicos</a:t>
            </a:r>
            <a:endParaRPr lang="es-CO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4875" y="2019300"/>
            <a:ext cx="8229600" cy="1143000"/>
          </a:xfrm>
        </p:spPr>
        <p:txBody>
          <a:bodyPr/>
          <a:lstStyle/>
          <a:p>
            <a:r>
              <a:rPr lang="es-CO" b="1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La ley 1257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6 Flecha izquierda">
            <a:hlinkClick r:id="rId3" action="ppaction://hlinksldjump"/>
          </p:cNvPr>
          <p:cNvSpPr/>
          <p:nvPr/>
        </p:nvSpPr>
        <p:spPr>
          <a:xfrm>
            <a:off x="8239125" y="6280150"/>
            <a:ext cx="895350" cy="577850"/>
          </a:xfrm>
          <a:prstGeom prst="leftArrow">
            <a:avLst/>
          </a:prstGeom>
          <a:solidFill>
            <a:srgbClr val="33CC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/>
          <a:lstStyle/>
          <a:p>
            <a:pPr algn="l"/>
            <a:r>
              <a:rPr lang="es-CO" sz="3600" b="1" dirty="0" smtClean="0">
                <a:latin typeface="Arial" charset="0"/>
                <a:cs typeface="Arial" charset="0"/>
              </a:rPr>
              <a:t>Se requiere pedagogía legislativa:</a:t>
            </a:r>
            <a:br>
              <a:rPr lang="es-CO" sz="3600" b="1" dirty="0" smtClean="0">
                <a:latin typeface="Arial" charset="0"/>
                <a:cs typeface="Arial" charset="0"/>
              </a:rPr>
            </a:br>
            <a:r>
              <a:rPr lang="es-CO" sz="3600" dirty="0" smtClean="0">
                <a:latin typeface="Arial" charset="0"/>
                <a:cs typeface="Arial" charset="0"/>
              </a:rPr>
              <a:t>argumentos, datos, discusiones, escuchas.</a:t>
            </a:r>
            <a:br>
              <a:rPr lang="es-CO" sz="3600" dirty="0" smtClean="0">
                <a:latin typeface="Arial" charset="0"/>
                <a:cs typeface="Arial" charset="0"/>
              </a:rPr>
            </a:br>
            <a:r>
              <a:rPr lang="es-CO" sz="3600" b="1" dirty="0" smtClean="0">
                <a:latin typeface="Arial" charset="0"/>
                <a:cs typeface="Arial" charset="0"/>
              </a:rPr>
              <a:t/>
            </a:r>
            <a:br>
              <a:rPr lang="es-CO" sz="3600" b="1" dirty="0" smtClean="0">
                <a:latin typeface="Arial" charset="0"/>
                <a:cs typeface="Arial" charset="0"/>
              </a:rPr>
            </a:br>
            <a:r>
              <a:rPr lang="es-CO" sz="3600" b="1" dirty="0" smtClean="0">
                <a:latin typeface="Arial" charset="0"/>
                <a:cs typeface="Arial" charset="0"/>
              </a:rPr>
              <a:t>Y se requiere pedagogía política: </a:t>
            </a:r>
            <a:br>
              <a:rPr lang="es-CO" sz="3600" b="1" dirty="0" smtClean="0">
                <a:latin typeface="Arial" charset="0"/>
                <a:cs typeface="Arial" charset="0"/>
              </a:rPr>
            </a:br>
            <a:r>
              <a:rPr lang="es-CO" sz="3600" dirty="0" smtClean="0">
                <a:latin typeface="Arial" charset="0"/>
                <a:cs typeface="Arial" charset="0"/>
              </a:rPr>
              <a:t>Aniquilar culpas y  justificaciones:“</a:t>
            </a:r>
            <a:r>
              <a:rPr lang="es-CO" sz="3600" dirty="0" err="1" smtClean="0">
                <a:latin typeface="Arial" charset="0"/>
                <a:cs typeface="Arial" charset="0"/>
              </a:rPr>
              <a:t>fueques</a:t>
            </a:r>
            <a:r>
              <a:rPr lang="es-CO" sz="3600" dirty="0" smtClean="0">
                <a:latin typeface="Arial" charset="0"/>
                <a:cs typeface="Arial" charset="0"/>
              </a:rPr>
              <a:t>”, empoderar derechos, motivar acciones.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8 CuadroTexto"/>
          <p:cNvSpPr txBox="1"/>
          <p:nvPr/>
        </p:nvSpPr>
        <p:spPr>
          <a:xfrm>
            <a:off x="1028701" y="209550"/>
            <a:ext cx="71913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400" b="1" dirty="0" smtClean="0">
                <a:solidFill>
                  <a:srgbClr val="006600"/>
                </a:solidFill>
                <a:ea typeface="MS PGothic" pitchFamily="34" charset="-128"/>
              </a:rPr>
              <a:t>Sobre la ley 1257 de 2008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/>
          <a:lstStyle/>
          <a:p>
            <a:r>
              <a:rPr lang="es-CO" b="1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¡La ley 1257 nació de las trincheras culturales y legales de las mujeres!</a:t>
            </a:r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>
          <a:xfrm>
            <a:off x="1371600" y="3448050"/>
            <a:ext cx="6400800" cy="4191000"/>
          </a:xfrm>
        </p:spPr>
        <p:txBody>
          <a:bodyPr/>
          <a:lstStyle/>
          <a:p>
            <a:pPr algn="l"/>
            <a:r>
              <a:rPr lang="es-CO" dirty="0" smtClean="0">
                <a:solidFill>
                  <a:schemeClr val="tx1"/>
                </a:solidFill>
              </a:rPr>
              <a:t>De organizaciones sociales, movimientos de mujeres, voces de protesta, trabajo académico y deliberación con congresistas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b="1" dirty="0" smtClean="0">
                <a:solidFill>
                  <a:srgbClr val="006600"/>
                </a:solidFill>
              </a:rPr>
              <a:t>Objetivo de la ley 1257</a:t>
            </a:r>
            <a:br>
              <a:rPr lang="es-CO" sz="5400" b="1" dirty="0" smtClean="0">
                <a:solidFill>
                  <a:srgbClr val="006600"/>
                </a:solidFill>
              </a:rPr>
            </a:br>
            <a:endParaRPr lang="es-CO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4525963"/>
          </a:xfrm>
        </p:spPr>
        <p:txBody>
          <a:bodyPr/>
          <a:lstStyle/>
          <a:p>
            <a:r>
              <a:rPr lang="es-CO" sz="2800" dirty="0" smtClean="0">
                <a:latin typeface="Arial" charset="0"/>
                <a:cs typeface="Arial" charset="0"/>
              </a:rPr>
              <a:t>Garantizar una vida libre de violencia en el ámbito privado como público</a:t>
            </a:r>
          </a:p>
          <a:p>
            <a:r>
              <a:rPr lang="es-CO" sz="2800" dirty="0" smtClean="0">
                <a:latin typeface="Arial" charset="0"/>
                <a:cs typeface="Arial" charset="0"/>
              </a:rPr>
              <a:t>Erradicar 5 tipos de violencia contra la mujer.</a:t>
            </a:r>
          </a:p>
          <a:p>
            <a:r>
              <a:rPr lang="es-CO" sz="2800" dirty="0" smtClean="0">
                <a:latin typeface="Arial" charset="0"/>
                <a:cs typeface="Arial" charset="0"/>
              </a:rPr>
              <a:t>Convertir  la erradicación de la violencia en un derecho.</a:t>
            </a:r>
          </a:p>
          <a:p>
            <a:r>
              <a:rPr lang="es-CO" sz="2800" dirty="0" smtClean="0">
                <a:latin typeface="Arial" charset="0"/>
                <a:cs typeface="Arial" charset="0"/>
              </a:rPr>
              <a:t>Prevenir, proteger y atender este tipo de violencias</a:t>
            </a:r>
          </a:p>
          <a:p>
            <a:r>
              <a:rPr lang="es-CO" sz="2800" dirty="0" smtClean="0">
                <a:latin typeface="Arial" charset="0"/>
                <a:cs typeface="Arial" charset="0"/>
              </a:rPr>
              <a:t>Hacer explícitas las violencias, asimetrías y discriminaciones que genera esta              cultura patriarcal y machista.</a:t>
            </a:r>
            <a:endParaRPr lang="es-CO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b="1" dirty="0" smtClean="0">
                <a:solidFill>
                  <a:srgbClr val="006600"/>
                </a:solidFill>
              </a:rPr>
              <a:t>Estructura de la ley 1257</a:t>
            </a:r>
            <a:br>
              <a:rPr lang="es-CO" sz="5400" b="1" dirty="0" smtClean="0">
                <a:solidFill>
                  <a:srgbClr val="006600"/>
                </a:solidFill>
              </a:rPr>
            </a:br>
            <a:endParaRPr lang="es-CO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50938"/>
            <a:ext cx="8229600" cy="4525963"/>
          </a:xfrm>
        </p:spPr>
        <p:txBody>
          <a:bodyPr/>
          <a:lstStyle/>
          <a:p>
            <a:r>
              <a:rPr lang="es-CO" sz="3000" dirty="0" smtClean="0">
                <a:latin typeface="Arial" charset="0"/>
                <a:cs typeface="Arial" charset="0"/>
              </a:rPr>
              <a:t>Capítulo I: Disposiciones generales</a:t>
            </a:r>
          </a:p>
          <a:p>
            <a:r>
              <a:rPr lang="es-CO" sz="3000" dirty="0" smtClean="0">
                <a:latin typeface="Arial" charset="0"/>
                <a:cs typeface="Arial" charset="0"/>
              </a:rPr>
              <a:t>Capítulo II: Principios</a:t>
            </a:r>
          </a:p>
          <a:p>
            <a:r>
              <a:rPr lang="es-CO" sz="3000" dirty="0" smtClean="0">
                <a:latin typeface="Arial" charset="0"/>
                <a:cs typeface="Arial" charset="0"/>
              </a:rPr>
              <a:t>Capítulo III: Derechos</a:t>
            </a:r>
          </a:p>
          <a:p>
            <a:r>
              <a:rPr lang="es-CO" sz="3000" dirty="0" smtClean="0">
                <a:latin typeface="Arial" charset="0"/>
                <a:cs typeface="Arial" charset="0"/>
              </a:rPr>
              <a:t>Capítulo IV: Medidas de sensibilización y prevención</a:t>
            </a:r>
          </a:p>
          <a:p>
            <a:r>
              <a:rPr lang="es-CO" sz="3000" dirty="0" smtClean="0">
                <a:latin typeface="Arial" charset="0"/>
                <a:cs typeface="Arial" charset="0"/>
              </a:rPr>
              <a:t>Capítulo V: Medidas de protección</a:t>
            </a:r>
          </a:p>
          <a:p>
            <a:r>
              <a:rPr lang="es-CO" sz="3000" dirty="0" smtClean="0">
                <a:latin typeface="Arial" charset="0"/>
                <a:cs typeface="Arial" charset="0"/>
              </a:rPr>
              <a:t>Capítulo VI: Medidas de atención</a:t>
            </a:r>
          </a:p>
          <a:p>
            <a:r>
              <a:rPr lang="es-CO" sz="3000" dirty="0" smtClean="0">
                <a:latin typeface="Arial" charset="0"/>
                <a:cs typeface="Arial" charset="0"/>
              </a:rPr>
              <a:t>Capítulo VII: Sanciones</a:t>
            </a:r>
          </a:p>
          <a:p>
            <a:r>
              <a:rPr lang="es-CO" sz="3000" dirty="0" smtClean="0">
                <a:latin typeface="Arial" charset="0"/>
                <a:cs typeface="Arial" charset="0"/>
              </a:rPr>
              <a:t>Capítulo VIII: Disposiciones finales</a:t>
            </a:r>
          </a:p>
          <a:p>
            <a:endParaRPr lang="es-CO" sz="3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b="1" dirty="0" smtClean="0">
                <a:solidFill>
                  <a:srgbClr val="006600"/>
                </a:solidFill>
              </a:rPr>
              <a:t>Estructura de la ley 1257</a:t>
            </a:r>
            <a:br>
              <a:rPr lang="es-CO" sz="5400" b="1" dirty="0" smtClean="0">
                <a:solidFill>
                  <a:srgbClr val="006600"/>
                </a:solidFill>
              </a:rPr>
            </a:br>
            <a:endParaRPr lang="es-CO" sz="54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62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898D9C7-9972-4DA7-BC8A-E4E7E0B697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898D9C7-9972-4DA7-BC8A-E4E7E0B697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493C287-6F01-4A2C-9936-93AA6F2805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A493C287-6F01-4A2C-9936-93AA6F2805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747041E-496E-468A-B6AB-410A8EF587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1747041E-496E-468A-B6AB-410A8EF587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3D31CC5-FCA5-4379-A249-75DFD8767B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C3D31CC5-FCA5-4379-A249-75DFD8767B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EC545B-E8AF-446D-B4DF-15F95A041F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49EC545B-E8AF-446D-B4DF-15F95A041F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D974D71-FC00-4FBF-9ABE-9B4E7BA2D6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1D974D71-FC00-4FBF-9ABE-9B4E7BA2D6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731AC16-6C19-4DE0-B991-1BF21B5025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0731AC16-6C19-4DE0-B991-1BF21B5025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0FE2E5-7484-4B10-9C23-3D6F4414E6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870FE2E5-7484-4B10-9C23-3D6F4414E6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4EB1D9-E7D2-4CBD-8A9E-BD155E8A2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4D4EB1D9-E7D2-4CBD-8A9E-BD155E8A2B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1A86571-1B65-46B4-96DE-85255423C1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>
                                            <p:graphicEl>
                                              <a:dgm id="{51A86571-1B65-46B4-96DE-85255423C1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48CA91A-CDCE-4E1B-8C33-241550D33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148CA91A-CDCE-4E1B-8C33-241550D338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b="1" dirty="0" smtClean="0">
                <a:solidFill>
                  <a:srgbClr val="006600"/>
                </a:solidFill>
              </a:rPr>
              <a:t>Estructura de la ley 1257</a:t>
            </a:r>
            <a:br>
              <a:rPr lang="es-CO" sz="5400" b="1" dirty="0" smtClean="0">
                <a:solidFill>
                  <a:srgbClr val="006600"/>
                </a:solidFill>
              </a:rPr>
            </a:br>
            <a:endParaRPr lang="es-CO" sz="54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62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CO" b="1" dirty="0" smtClean="0">
                <a:latin typeface="Arial" charset="0"/>
                <a:cs typeface="Arial" charset="0"/>
              </a:rPr>
              <a:t>Hay un cambio legal.</a:t>
            </a:r>
            <a:br>
              <a:rPr lang="es-CO" b="1" dirty="0" smtClean="0">
                <a:latin typeface="Arial" charset="0"/>
                <a:cs typeface="Arial" charset="0"/>
              </a:rPr>
            </a:br>
            <a:r>
              <a:rPr lang="es-CO" b="1" dirty="0" smtClean="0">
                <a:latin typeface="Arial" charset="0"/>
                <a:cs typeface="Arial" charset="0"/>
              </a:rPr>
              <a:t>Se requiere ahora interiorizar la Ley, generar un cambio cultural, un cambio en los comportamientos, hábitos, creencias, sobre todo de los      hombres.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b="1" dirty="0" smtClean="0">
                <a:solidFill>
                  <a:srgbClr val="006600"/>
                </a:solidFill>
              </a:rPr>
              <a:t>El núcleo</a:t>
            </a:r>
            <a:br>
              <a:rPr lang="es-CO" sz="5400" b="1" dirty="0" smtClean="0">
                <a:solidFill>
                  <a:srgbClr val="006600"/>
                </a:solidFill>
              </a:rPr>
            </a:br>
            <a:endParaRPr lang="es-CO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" y="1150938"/>
            <a:ext cx="8991600" cy="52498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CO" sz="3000" b="1" dirty="0" smtClean="0"/>
              <a:t>Disposiciones generales</a:t>
            </a:r>
          </a:p>
          <a:p>
            <a:pPr lvl="1"/>
            <a:r>
              <a:rPr lang="es-CO" sz="2600" dirty="0" smtClean="0"/>
              <a:t>Objeto de la ley , definiciones y aclaraciones conceptuales</a:t>
            </a:r>
          </a:p>
          <a:p>
            <a:r>
              <a:rPr lang="es-CO" sz="3000" b="1" dirty="0" smtClean="0"/>
              <a:t>Principios</a:t>
            </a:r>
          </a:p>
          <a:p>
            <a:pPr lvl="1"/>
            <a:r>
              <a:rPr lang="es-CO" sz="2600" dirty="0" smtClean="0"/>
              <a:t>Igualdad real y efectiva. Derechos humanos. Principio de corresponsabilidad.  Integralidad. Autonomía.  Coordinación. No Discriminación. Atención Diferenciada. </a:t>
            </a:r>
          </a:p>
          <a:p>
            <a:r>
              <a:rPr lang="es-CO" sz="3000" b="1" dirty="0" smtClean="0"/>
              <a:t>Derechos</a:t>
            </a:r>
          </a:p>
          <a:p>
            <a:pPr lvl="1"/>
            <a:r>
              <a:rPr lang="es-CO" sz="2600" dirty="0" smtClean="0"/>
              <a:t>Mujeres. </a:t>
            </a:r>
          </a:p>
          <a:p>
            <a:pPr lvl="1"/>
            <a:r>
              <a:rPr lang="es-CO" sz="2600" dirty="0" smtClean="0"/>
              <a:t>Víctimas de violencia: Orientación, información, asistencia, protección y atención</a:t>
            </a:r>
          </a:p>
          <a:p>
            <a:pPr lvl="1"/>
            <a:endParaRPr lang="es-CO" sz="2600" dirty="0" smtClean="0"/>
          </a:p>
          <a:p>
            <a:endParaRPr lang="es-CO" sz="3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b="1" dirty="0" smtClean="0">
                <a:solidFill>
                  <a:srgbClr val="006600"/>
                </a:solidFill>
              </a:rPr>
              <a:t>Estructura de la ley 1257</a:t>
            </a:r>
            <a:br>
              <a:rPr lang="es-CO" sz="5400" b="1" dirty="0" smtClean="0">
                <a:solidFill>
                  <a:srgbClr val="006600"/>
                </a:solidFill>
              </a:rPr>
            </a:br>
            <a:endParaRPr lang="es-CO" sz="54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62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b="1" dirty="0" smtClean="0">
                <a:solidFill>
                  <a:srgbClr val="006600"/>
                </a:solidFill>
              </a:rPr>
              <a:t>Pre-venir </a:t>
            </a:r>
            <a:br>
              <a:rPr lang="es-CO" sz="5400" b="1" dirty="0" smtClean="0">
                <a:solidFill>
                  <a:srgbClr val="006600"/>
                </a:solidFill>
              </a:rPr>
            </a:br>
            <a:endParaRPr lang="es-CO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" y="1150938"/>
            <a:ext cx="8991600" cy="52498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CO" sz="2400" dirty="0" smtClean="0"/>
              <a:t>Políticas públicas que reconozcan desigualdades sociales, biológicas en relación entre las personas  según el sexo, edad, etnia y los roles.</a:t>
            </a:r>
          </a:p>
          <a:p>
            <a:pPr lvl="1"/>
            <a:r>
              <a:rPr lang="es-CO" sz="2400" dirty="0" smtClean="0"/>
              <a:t>Gobierno Nacional</a:t>
            </a:r>
          </a:p>
          <a:p>
            <a:pPr lvl="1"/>
            <a:r>
              <a:rPr lang="es-CO" sz="2400" dirty="0" smtClean="0"/>
              <a:t>Departamentos y Municipios</a:t>
            </a:r>
          </a:p>
          <a:p>
            <a:r>
              <a:rPr lang="es-CO" sz="2400" dirty="0" smtClean="0"/>
              <a:t>Comunicaciones</a:t>
            </a:r>
          </a:p>
          <a:p>
            <a:r>
              <a:rPr lang="es-CO" sz="2400" dirty="0" smtClean="0"/>
              <a:t>Medidas Educativas.</a:t>
            </a:r>
          </a:p>
          <a:p>
            <a:r>
              <a:rPr lang="es-CO" sz="2400" dirty="0" smtClean="0"/>
              <a:t>Medidas en el ámbito laboral</a:t>
            </a:r>
          </a:p>
          <a:p>
            <a:r>
              <a:rPr lang="es-CO" sz="2400" dirty="0" smtClean="0"/>
              <a:t>Medidas en el ámbito de la salud</a:t>
            </a:r>
          </a:p>
          <a:p>
            <a:r>
              <a:rPr lang="es-CO" sz="2400" dirty="0" smtClean="0"/>
              <a:t>Deberes de familia</a:t>
            </a:r>
          </a:p>
          <a:p>
            <a:r>
              <a:rPr lang="es-CO" sz="2400" dirty="0" smtClean="0"/>
              <a:t>Obligaciones de la sociedad</a:t>
            </a:r>
          </a:p>
          <a:p>
            <a:endParaRPr lang="es-CO" sz="2400" dirty="0" smtClean="0"/>
          </a:p>
          <a:p>
            <a:pPr algn="ctr">
              <a:buNone/>
            </a:pPr>
            <a:r>
              <a:rPr lang="es-CO" sz="2400" b="1" i="1" dirty="0" smtClean="0"/>
              <a:t>…Educación de las emociones</a:t>
            </a:r>
          </a:p>
          <a:p>
            <a:endParaRPr lang="es-CO" sz="2400" dirty="0" smtClean="0"/>
          </a:p>
          <a:p>
            <a:endParaRPr lang="es-CO" sz="2400" dirty="0" smtClean="0"/>
          </a:p>
          <a:p>
            <a:endParaRPr lang="es-CO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b="1" dirty="0" smtClean="0">
                <a:solidFill>
                  <a:srgbClr val="006600"/>
                </a:solidFill>
              </a:rPr>
              <a:t>Estructura de la ley 1257</a:t>
            </a:r>
            <a:br>
              <a:rPr lang="es-CO" sz="5400" b="1" dirty="0" smtClean="0">
                <a:solidFill>
                  <a:srgbClr val="006600"/>
                </a:solidFill>
              </a:rPr>
            </a:br>
            <a:endParaRPr lang="es-CO" sz="54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62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143000"/>
          </a:xfrm>
        </p:spPr>
        <p:txBody>
          <a:bodyPr/>
          <a:lstStyle/>
          <a:p>
            <a:r>
              <a:rPr lang="es-CO" sz="4800" b="1" dirty="0" smtClean="0">
                <a:solidFill>
                  <a:srgbClr val="006600"/>
                </a:solidFill>
              </a:rPr>
              <a:t>La protección: </a:t>
            </a:r>
            <a:br>
              <a:rPr lang="es-CO" sz="4800" b="1" dirty="0" smtClean="0">
                <a:solidFill>
                  <a:srgbClr val="006600"/>
                </a:solidFill>
              </a:rPr>
            </a:br>
            <a:r>
              <a:rPr lang="es-CO" sz="4800" b="1" dirty="0" smtClean="0">
                <a:solidFill>
                  <a:srgbClr val="006600"/>
                </a:solidFill>
              </a:rPr>
              <a:t>¿un trabajo de mutuo cuidado?</a:t>
            </a:r>
            <a:br>
              <a:rPr lang="es-CO" sz="4800" b="1" dirty="0" smtClean="0">
                <a:solidFill>
                  <a:srgbClr val="006600"/>
                </a:solidFill>
              </a:rPr>
            </a:br>
            <a:endParaRPr lang="es-CO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70038"/>
            <a:ext cx="9086850" cy="424021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s-CO" sz="2400" dirty="0" smtClean="0"/>
          </a:p>
          <a:p>
            <a:r>
              <a:rPr lang="es-CO" sz="2400" dirty="0" smtClean="0"/>
              <a:t>Las víctimas pueden acudir a comisarios de familia, Juez municipal o Promiscuo Municipal</a:t>
            </a:r>
          </a:p>
          <a:p>
            <a:r>
              <a:rPr lang="es-CO" sz="2400" dirty="0" smtClean="0"/>
              <a:t>Medidas de protección en casos de violencia intrafamiliar: los hábitos del agresor se modifican. </a:t>
            </a:r>
          </a:p>
          <a:p>
            <a:r>
              <a:rPr lang="es-CO" sz="2400" dirty="0" smtClean="0"/>
              <a:t>Si la violación de los derechos se hizo en ámbito no familiar se traslada a la víctima y a los hijos</a:t>
            </a:r>
          </a:p>
          <a:p>
            <a:endParaRPr lang="es-CO" sz="2400" dirty="0" smtClean="0"/>
          </a:p>
          <a:p>
            <a:pPr algn="ctr">
              <a:buNone/>
            </a:pPr>
            <a:r>
              <a:rPr lang="es-CO" sz="2400" b="1" i="1" dirty="0" smtClean="0"/>
              <a:t>…Se ha privilegiado atención a núcleo familiar (madres) y no a mujeres en medidas de protección</a:t>
            </a:r>
          </a:p>
          <a:p>
            <a:endParaRPr lang="es-CO" sz="2400" dirty="0" smtClean="0"/>
          </a:p>
          <a:p>
            <a:endParaRPr lang="es-CO" sz="2400" dirty="0" smtClean="0"/>
          </a:p>
          <a:p>
            <a:endParaRPr lang="es-CO" sz="2400" dirty="0" smtClean="0"/>
          </a:p>
          <a:p>
            <a:endParaRPr lang="es-CO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b="1" dirty="0" smtClean="0">
                <a:solidFill>
                  <a:srgbClr val="006600"/>
                </a:solidFill>
              </a:rPr>
              <a:t>Estructura de la ley 1257</a:t>
            </a:r>
            <a:br>
              <a:rPr lang="es-CO" sz="5400" b="1" dirty="0" smtClean="0">
                <a:solidFill>
                  <a:srgbClr val="006600"/>
                </a:solidFill>
              </a:rPr>
            </a:br>
            <a:endParaRPr lang="es-CO" sz="54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62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r>
              <a:rPr lang="es-CO" sz="3800" b="1" dirty="0" smtClean="0">
                <a:solidFill>
                  <a:srgbClr val="006600"/>
                </a:solidFill>
              </a:rPr>
              <a:t>Atención:</a:t>
            </a:r>
            <a:br>
              <a:rPr lang="es-CO" sz="3800" b="1" dirty="0" smtClean="0">
                <a:solidFill>
                  <a:srgbClr val="006600"/>
                </a:solidFill>
              </a:rPr>
            </a:br>
            <a:r>
              <a:rPr lang="es-CO" sz="3800" b="1" dirty="0" smtClean="0">
                <a:solidFill>
                  <a:srgbClr val="006600"/>
                </a:solidFill>
              </a:rPr>
              <a:t>Sujetas de dolor y agentes de dignidad</a:t>
            </a:r>
            <a:br>
              <a:rPr lang="es-CO" sz="3800" b="1" dirty="0" smtClean="0">
                <a:solidFill>
                  <a:srgbClr val="006600"/>
                </a:solidFill>
              </a:rPr>
            </a:br>
            <a:endParaRPr lang="es-CO" sz="3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70038"/>
            <a:ext cx="9144000" cy="48307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s-CO" sz="2800" dirty="0" smtClean="0"/>
              <a:t>	“Garantizar la habitación y alimentación de la víctima a través del Sistema General de Seguridad Social en Salud. Las Empresas Promotoras de Salud y las Administradores de Régimen Subsidiado, prestarán servicios de habitación y alimentación en las instituciones prestadoras de servicios de salud, o contratarán servicios de hotelería para tales fines; en todos los casos se incluirá el servicio de transporte de las víctimas, de sus hijos e hijas.” (Artículo 19.Ley 1257)</a:t>
            </a:r>
          </a:p>
          <a:p>
            <a:pPr lvl="1" algn="ctr"/>
            <a:r>
              <a:rPr lang="es-CO" sz="2400" b="1" i="1" dirty="0" smtClean="0"/>
              <a:t>Cruzar con artículo 54 de ley de “reforma” a la salud (1438 de 2011) </a:t>
            </a:r>
          </a:p>
          <a:p>
            <a:pPr lvl="1" algn="ctr"/>
            <a:r>
              <a:rPr lang="es-CO" sz="2400" b="1" i="1" dirty="0" smtClean="0"/>
              <a:t>¡No funciona!</a:t>
            </a:r>
            <a:endParaRPr lang="es-CO" dirty="0" smtClean="0"/>
          </a:p>
          <a:p>
            <a:endParaRPr lang="es-CO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r>
              <a:rPr lang="es-CO" sz="3800" b="1" dirty="0" smtClean="0">
                <a:solidFill>
                  <a:srgbClr val="006600"/>
                </a:solidFill>
              </a:rPr>
              <a:t>Atención:</a:t>
            </a:r>
            <a:br>
              <a:rPr lang="es-CO" sz="3800" b="1" dirty="0" smtClean="0">
                <a:solidFill>
                  <a:srgbClr val="006600"/>
                </a:solidFill>
              </a:rPr>
            </a:br>
            <a:r>
              <a:rPr lang="es-CO" sz="3800" b="1" dirty="0" smtClean="0">
                <a:solidFill>
                  <a:srgbClr val="006600"/>
                </a:solidFill>
              </a:rPr>
              <a:t>Sujetas de dolor y agentes de dignidad</a:t>
            </a:r>
            <a:br>
              <a:rPr lang="es-CO" sz="3800" b="1" dirty="0" smtClean="0">
                <a:solidFill>
                  <a:srgbClr val="006600"/>
                </a:solidFill>
              </a:rPr>
            </a:br>
            <a:endParaRPr lang="es-CO" sz="3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703388"/>
            <a:ext cx="9144000" cy="431641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s-CO" dirty="0" smtClean="0"/>
          </a:p>
          <a:p>
            <a:r>
              <a:rPr lang="es-CO" dirty="0" smtClean="0"/>
              <a:t>Información: Suministrar información y asesoramiento a mujeres. víctimas de violencia adecuada a su situación personal.</a:t>
            </a:r>
          </a:p>
          <a:p>
            <a:r>
              <a:rPr lang="es-CO" dirty="0" smtClean="0"/>
              <a:t>Acreditación de las situaciones de violencia.</a:t>
            </a:r>
          </a:p>
          <a:p>
            <a:r>
              <a:rPr lang="es-CO" dirty="0" smtClean="0"/>
              <a:t>Estabilización de víctimas.</a:t>
            </a:r>
          </a:p>
          <a:p>
            <a:r>
              <a:rPr lang="es-CO" dirty="0" smtClean="0"/>
              <a:t>Formación de funcionarios públicos</a:t>
            </a:r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b="1" dirty="0" smtClean="0">
                <a:solidFill>
                  <a:srgbClr val="006600"/>
                </a:solidFill>
              </a:rPr>
              <a:t>Estructura de la ley 1257</a:t>
            </a:r>
            <a:br>
              <a:rPr lang="es-CO" sz="5400" b="1" dirty="0" smtClean="0">
                <a:solidFill>
                  <a:srgbClr val="006600"/>
                </a:solidFill>
              </a:rPr>
            </a:br>
            <a:endParaRPr lang="es-CO" sz="54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62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143000"/>
          </a:xfrm>
        </p:spPr>
        <p:txBody>
          <a:bodyPr/>
          <a:lstStyle/>
          <a:p>
            <a:r>
              <a:rPr lang="es-CO" sz="3600" b="1" dirty="0" smtClean="0">
                <a:solidFill>
                  <a:srgbClr val="006600"/>
                </a:solidFill>
              </a:rPr>
              <a:t>Sanciones:</a:t>
            </a:r>
            <a:br>
              <a:rPr lang="es-CO" sz="3600" b="1" dirty="0" smtClean="0">
                <a:solidFill>
                  <a:srgbClr val="006600"/>
                </a:solidFill>
              </a:rPr>
            </a:br>
            <a:r>
              <a:rPr lang="es-CO" sz="3600" b="1" dirty="0" smtClean="0">
                <a:solidFill>
                  <a:srgbClr val="006600"/>
                </a:solidFill>
              </a:rPr>
              <a:t> la impunidad aumenta delitos y no garantiza justicia</a:t>
            </a:r>
            <a:br>
              <a:rPr lang="es-CO" sz="3600" b="1" dirty="0" smtClean="0">
                <a:solidFill>
                  <a:srgbClr val="006600"/>
                </a:solidFill>
              </a:rPr>
            </a:br>
            <a:endParaRPr lang="es-CO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5250" y="1570038"/>
            <a:ext cx="8991600" cy="47164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s-CO" sz="2800" dirty="0" smtClean="0"/>
          </a:p>
          <a:p>
            <a:r>
              <a:rPr lang="es-CO" sz="2800" dirty="0" smtClean="0"/>
              <a:t>El agresor no puede acercarse a la víctima y al grupo familiar</a:t>
            </a:r>
          </a:p>
          <a:p>
            <a:r>
              <a:rPr lang="es-CO" sz="2800" dirty="0" smtClean="0"/>
              <a:t>La pena aumenta una tercera parte cuando se agrede a la mujer por ser mujer</a:t>
            </a:r>
          </a:p>
          <a:p>
            <a:r>
              <a:rPr lang="es-CO" sz="2800" dirty="0" smtClean="0"/>
              <a:t>Acoso sexual.</a:t>
            </a:r>
          </a:p>
          <a:p>
            <a:endParaRPr lang="es-CO" sz="2800" dirty="0" smtClean="0"/>
          </a:p>
          <a:p>
            <a:pPr algn="ctr">
              <a:buNone/>
            </a:pPr>
            <a:r>
              <a:rPr lang="es-CO" sz="2800" b="1" i="1" dirty="0" smtClean="0"/>
              <a:t>…La violencia intrafamiliar quedó </a:t>
            </a:r>
            <a:r>
              <a:rPr lang="es-CO" sz="2800" b="1" i="1" dirty="0" err="1" smtClean="0"/>
              <a:t>querellable</a:t>
            </a:r>
            <a:r>
              <a:rPr lang="es-CO" sz="2800" b="1" i="1" dirty="0" smtClean="0"/>
              <a:t> en ley de seguridad y convivencia (ley 1453 de 2011)</a:t>
            </a:r>
          </a:p>
          <a:p>
            <a:endParaRPr lang="es-CO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8001000" cy="1470025"/>
          </a:xfrm>
        </p:spPr>
        <p:txBody>
          <a:bodyPr/>
          <a:lstStyle/>
          <a:p>
            <a:r>
              <a:rPr lang="es-CO" b="1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Los datos son escalofriantes e infames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143000"/>
          </a:xfrm>
        </p:spPr>
        <p:txBody>
          <a:bodyPr/>
          <a:lstStyle/>
          <a:p>
            <a:r>
              <a:rPr lang="es-CO" sz="3600" b="1" dirty="0" smtClean="0">
                <a:solidFill>
                  <a:srgbClr val="006600"/>
                </a:solidFill>
              </a:rPr>
              <a:t>Sanciones:</a:t>
            </a:r>
            <a:br>
              <a:rPr lang="es-CO" sz="3600" b="1" dirty="0" smtClean="0">
                <a:solidFill>
                  <a:srgbClr val="006600"/>
                </a:solidFill>
              </a:rPr>
            </a:br>
            <a:r>
              <a:rPr lang="es-CO" sz="3600" b="1" dirty="0" smtClean="0">
                <a:solidFill>
                  <a:srgbClr val="006600"/>
                </a:solidFill>
              </a:rPr>
              <a:t> la impunidad aumenta delitos y no garantiza justicia</a:t>
            </a:r>
            <a:br>
              <a:rPr lang="es-CO" sz="3600" b="1" dirty="0" smtClean="0">
                <a:solidFill>
                  <a:srgbClr val="006600"/>
                </a:solidFill>
              </a:rPr>
            </a:br>
            <a:endParaRPr lang="es-CO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5250" y="1570038"/>
            <a:ext cx="8991600" cy="47164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s-CO" sz="2800" b="1" dirty="0" smtClean="0"/>
          </a:p>
          <a:p>
            <a:r>
              <a:rPr lang="es-CO" sz="2800" b="1" dirty="0" smtClean="0"/>
              <a:t>Artículo 108. </a:t>
            </a:r>
            <a:r>
              <a:rPr lang="es-CO" sz="2800" dirty="0" smtClean="0"/>
              <a:t>El artículo 74 del Código de Procedimiento Penal, Ley 906 de 2004, quedará así:  </a:t>
            </a:r>
          </a:p>
          <a:p>
            <a:pPr lvl="1"/>
            <a:r>
              <a:rPr lang="es-CO" sz="2400" dirty="0" smtClean="0"/>
              <a:t>ARTÍCULO 74. Delitos que requieren querella. Para iniciar la acción penal será necesario querella en los siguientes delitos, excepto cuando el sujeto pasivo sea un menor de edad: …violencia intrafamiliar…</a:t>
            </a:r>
            <a:endParaRPr lang="es-CO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b="1" dirty="0" smtClean="0">
                <a:solidFill>
                  <a:srgbClr val="006600"/>
                </a:solidFill>
              </a:rPr>
              <a:t>Estructura de la ley 1257</a:t>
            </a:r>
            <a:br>
              <a:rPr lang="es-CO" sz="5400" b="1" dirty="0" smtClean="0">
                <a:solidFill>
                  <a:srgbClr val="006600"/>
                </a:solidFill>
              </a:rPr>
            </a:br>
            <a:endParaRPr lang="es-CO" sz="54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62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143000"/>
          </a:xfrm>
        </p:spPr>
        <p:txBody>
          <a:bodyPr/>
          <a:lstStyle/>
          <a:p>
            <a:r>
              <a:rPr lang="es-CO" sz="3600" b="1" dirty="0" smtClean="0">
                <a:solidFill>
                  <a:srgbClr val="006600"/>
                </a:solidFill>
              </a:rPr>
              <a:t>Disposiciones finales</a:t>
            </a:r>
            <a:br>
              <a:rPr lang="es-CO" sz="3600" b="1" dirty="0" smtClean="0">
                <a:solidFill>
                  <a:srgbClr val="006600"/>
                </a:solidFill>
              </a:rPr>
            </a:br>
            <a:endParaRPr lang="es-CO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5250" y="1570038"/>
            <a:ext cx="8991600" cy="49831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s-CO" dirty="0" smtClean="0"/>
          </a:p>
          <a:p>
            <a:pPr>
              <a:buNone/>
            </a:pPr>
            <a:r>
              <a:rPr lang="es-CO" dirty="0" smtClean="0"/>
              <a:t>	Seguimiento: Consejería para la Equidad de la Mujer y la PGN crearán comité de seguimiento que debe contar con la participación de las organizaciones de mujeres</a:t>
            </a:r>
          </a:p>
          <a:p>
            <a:pPr>
              <a:buNone/>
            </a:pPr>
            <a:endParaRPr lang="es-CO" dirty="0" smtClean="0"/>
          </a:p>
          <a:p>
            <a:pPr algn="ctr">
              <a:buNone/>
            </a:pPr>
            <a:r>
              <a:rPr lang="es-CO" b="1" i="1" dirty="0" smtClean="0"/>
              <a:t>Está el observatorio sin embargo. Sería interesante ver resultados de la comité de seguimiento. Ver el funcionamiento regional</a:t>
            </a: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58875"/>
            <a:ext cx="7772400" cy="1470025"/>
          </a:xfrm>
        </p:spPr>
        <p:txBody>
          <a:bodyPr/>
          <a:lstStyle/>
          <a:p>
            <a:r>
              <a:rPr lang="es-CO" sz="5400" b="1" dirty="0" smtClean="0">
                <a:solidFill>
                  <a:srgbClr val="006600"/>
                </a:solidFill>
              </a:rPr>
              <a:t>La vida, el cuerpo, la dignidad y el alma de las mujeres son sagradas</a:t>
            </a: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1181100" y="3676650"/>
            <a:ext cx="6400800" cy="1752600"/>
          </a:xfrm>
        </p:spPr>
        <p:txBody>
          <a:bodyPr/>
          <a:lstStyle/>
          <a:p>
            <a:r>
              <a:rPr lang="es-CO" b="1" i="1" dirty="0" smtClean="0">
                <a:solidFill>
                  <a:schemeClr val="tx1"/>
                </a:solidFill>
              </a:rPr>
              <a:t>Se deben respetar y hacer respetar</a:t>
            </a:r>
          </a:p>
          <a:p>
            <a:endParaRPr lang="es-CO" b="1" i="1" dirty="0" smtClean="0">
              <a:solidFill>
                <a:schemeClr val="tx1"/>
              </a:solidFill>
            </a:endParaRPr>
          </a:p>
          <a:p>
            <a:r>
              <a:rPr lang="es-CO" b="1" i="1" dirty="0" smtClean="0">
                <a:solidFill>
                  <a:schemeClr val="tx1"/>
                </a:solidFill>
              </a:rPr>
              <a:t>Pasar de una cultura machista a      una cultura del mutuo-cuidado</a:t>
            </a:r>
            <a:endParaRPr lang="es-CO" b="1" i="1" dirty="0">
              <a:solidFill>
                <a:schemeClr val="tx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988"/>
            <a:ext cx="8229600" cy="1143000"/>
          </a:xfrm>
        </p:spPr>
        <p:txBody>
          <a:bodyPr/>
          <a:lstStyle/>
          <a:p>
            <a:r>
              <a:rPr lang="es-CO" b="1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Mujeres víctimas de violencia de pareja</a:t>
            </a:r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1 Gráfico"/>
          <p:cNvGraphicFramePr/>
          <p:nvPr/>
        </p:nvGraphicFramePr>
        <p:xfrm>
          <a:off x="0" y="1417638"/>
          <a:ext cx="91440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6724650" y="1638300"/>
            <a:ext cx="2286000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2000" dirty="0" smtClean="0">
                <a:solidFill>
                  <a:schemeClr val="tx1"/>
                </a:solidFill>
              </a:rPr>
              <a:t>El 88% de la violencia de pareja es contra la mujer</a:t>
            </a:r>
            <a:endParaRPr lang="es-CO" sz="2000" dirty="0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877050" y="6059269"/>
            <a:ext cx="228600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Fuente: </a:t>
            </a:r>
            <a:r>
              <a:rPr lang="es-CO" dirty="0" err="1" smtClean="0"/>
              <a:t>Forensis</a:t>
            </a:r>
            <a:r>
              <a:rPr lang="es-CO" dirty="0" smtClean="0"/>
              <a:t> 2010</a:t>
            </a:r>
            <a:endParaRPr lang="es-C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3188"/>
            <a:ext cx="8229600" cy="1143000"/>
          </a:xfrm>
        </p:spPr>
        <p:txBody>
          <a:bodyPr/>
          <a:lstStyle/>
          <a:p>
            <a:r>
              <a:rPr lang="es-CO" b="1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Mujeres víctimas de violencia doméstica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196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CO" sz="2800" dirty="0" smtClean="0"/>
              <a:t>Una de cada tres mujeres (39%) ha sido agredida físicamente por su pareja o ex pareja</a:t>
            </a:r>
          </a:p>
          <a:p>
            <a:pPr lvl="0"/>
            <a:r>
              <a:rPr lang="es-CO" sz="2800" dirty="0" smtClean="0"/>
              <a:t>El 76% de las mujeres víctimas de violencia física no asistieron a ninguna institución a denunciar el maltrato del que fueron objeto </a:t>
            </a:r>
          </a:p>
          <a:p>
            <a:pPr lvl="0"/>
            <a:r>
              <a:rPr lang="es-CO" sz="2800" dirty="0" smtClean="0"/>
              <a:t>6% de las mujeres reportó haber sido forzadas a tener relaciones sexuales</a:t>
            </a:r>
          </a:p>
          <a:p>
            <a:pPr lvl="0"/>
            <a:r>
              <a:rPr lang="es-CO" sz="2800" dirty="0" smtClean="0"/>
              <a:t>El 66% de las mujeres afirman que sus esposos o compañeros ejercían situaciones de control sobre ellas. </a:t>
            </a:r>
          </a:p>
          <a:p>
            <a:endParaRPr lang="es-CO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5848350" y="6037044"/>
            <a:ext cx="329565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Fuente:</a:t>
            </a:r>
          </a:p>
          <a:p>
            <a:r>
              <a:rPr lang="es-CO" dirty="0" smtClean="0"/>
              <a:t> Encuesta de Demografía y Salud</a:t>
            </a:r>
            <a:endParaRPr lang="es-C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3188"/>
            <a:ext cx="8229600" cy="1143000"/>
          </a:xfrm>
        </p:spPr>
        <p:txBody>
          <a:bodyPr/>
          <a:lstStyle/>
          <a:p>
            <a:r>
              <a:rPr lang="es-CO" b="1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Mujeres víctimas de violencia doméstica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196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s-CO" dirty="0" smtClean="0"/>
          </a:p>
          <a:p>
            <a:r>
              <a:rPr lang="es-CO" dirty="0" smtClean="0"/>
              <a:t>De 2009 a 2010 la violencia de pareja bajó: </a:t>
            </a:r>
          </a:p>
          <a:p>
            <a:pPr lvl="1"/>
            <a:r>
              <a:rPr lang="es-CO" dirty="0" smtClean="0"/>
              <a:t>En Colombia 6%, en </a:t>
            </a:r>
            <a:r>
              <a:rPr lang="es-CO" dirty="0" smtClean="0">
                <a:solidFill>
                  <a:schemeClr val="tx1"/>
                </a:solidFill>
              </a:rPr>
              <a:t>Antioquia 5% ( de 5843  a 5552) , en Medellín 7% ( de 3.008 a 2.799).</a:t>
            </a:r>
          </a:p>
          <a:p>
            <a:pPr lvl="1"/>
            <a:r>
              <a:rPr lang="es-CO" dirty="0" smtClean="0"/>
              <a:t>Analizar el efecto de sub-registro</a:t>
            </a:r>
          </a:p>
          <a:p>
            <a:r>
              <a:rPr lang="es-CO" dirty="0" smtClean="0"/>
              <a:t>El peso de las </a:t>
            </a:r>
            <a:r>
              <a:rPr lang="es-CO" dirty="0" smtClean="0">
                <a:solidFill>
                  <a:schemeClr val="tx1"/>
                </a:solidFill>
              </a:rPr>
              <a:t>regiones</a:t>
            </a:r>
          </a:p>
          <a:p>
            <a:pPr lvl="1"/>
            <a:r>
              <a:rPr lang="es-CO" dirty="0" smtClean="0">
                <a:solidFill>
                  <a:schemeClr val="tx1"/>
                </a:solidFill>
              </a:rPr>
              <a:t>Bogotá representa 25% de maltrato a mujer en ámbito doméstico de Colombia, Medellín 5%, Antioquía 10%.</a:t>
            </a:r>
          </a:p>
          <a:p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82562"/>
            <a:ext cx="8229600" cy="1143000"/>
          </a:xfrm>
        </p:spPr>
        <p:txBody>
          <a:bodyPr/>
          <a:lstStyle/>
          <a:p>
            <a:r>
              <a:rPr lang="es-MX" sz="2200" b="1" dirty="0" smtClean="0"/>
              <a:t>Porcentaje de personas que </a:t>
            </a:r>
            <a:r>
              <a:rPr lang="es-MX" sz="2200" b="1" u="sng" dirty="0" smtClean="0"/>
              <a:t>preferirían no meterse y no hacer nada</a:t>
            </a:r>
            <a:r>
              <a:rPr lang="es-MX" sz="2200" b="1" dirty="0" smtClean="0"/>
              <a:t> en caso de observaran a su vecino </a:t>
            </a:r>
            <a:r>
              <a:rPr lang="es-MX" sz="2200" b="1" u="sng" dirty="0" smtClean="0"/>
              <a:t>dando una golpiza a la esposa</a:t>
            </a:r>
            <a:endParaRPr lang="es-CO" sz="2200" b="1" dirty="0" smtClean="0">
              <a:latin typeface="Arial" charset="0"/>
              <a:cs typeface="Arial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5 Gráfico"/>
          <p:cNvGraphicFramePr/>
          <p:nvPr/>
        </p:nvGraphicFramePr>
        <p:xfrm>
          <a:off x="0" y="960438"/>
          <a:ext cx="9144000" cy="5395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82562"/>
            <a:ext cx="8229600" cy="1143000"/>
          </a:xfrm>
        </p:spPr>
        <p:txBody>
          <a:bodyPr/>
          <a:lstStyle/>
          <a:p>
            <a:r>
              <a:rPr lang="es-MX" sz="2200" b="1" dirty="0" smtClean="0"/>
              <a:t>Porcentaje de personas que </a:t>
            </a:r>
            <a:r>
              <a:rPr lang="es-MX" sz="2200" b="1" u="sng" dirty="0" smtClean="0"/>
              <a:t>preferirían no meterse y no hacer nada</a:t>
            </a:r>
            <a:r>
              <a:rPr lang="es-MX" sz="2200" b="1" dirty="0" smtClean="0"/>
              <a:t> en caso de observaran a su vecino </a:t>
            </a:r>
            <a:r>
              <a:rPr lang="es-MX" sz="2200" b="1" u="sng" dirty="0" smtClean="0"/>
              <a:t>dando una golpiza a la esposa</a:t>
            </a:r>
            <a:endParaRPr lang="es-CO" sz="2200" b="1" dirty="0" smtClean="0">
              <a:latin typeface="Arial" charset="0"/>
              <a:cs typeface="Arial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5 Gráfico"/>
          <p:cNvGraphicFramePr/>
          <p:nvPr/>
        </p:nvGraphicFramePr>
        <p:xfrm>
          <a:off x="0" y="960438"/>
          <a:ext cx="9144000" cy="5395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524500" y="6283325"/>
            <a:ext cx="3619500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1600" dirty="0" smtClean="0"/>
              <a:t>Fuente: Encuesta de Cultura Ciudadana-</a:t>
            </a:r>
            <a:r>
              <a:rPr lang="es-CO" sz="1600" dirty="0" err="1" smtClean="0"/>
              <a:t>Corpovisionarios</a:t>
            </a:r>
            <a:endParaRPr lang="es-CO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3188"/>
            <a:ext cx="8229600" cy="1143000"/>
          </a:xfrm>
        </p:spPr>
        <p:txBody>
          <a:bodyPr/>
          <a:lstStyle/>
          <a:p>
            <a:r>
              <a:rPr lang="es-CO" sz="4000" b="1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Mujeres víctimas de violencia en el marco del conflicto armado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196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endParaRPr lang="es-CO" sz="2800" dirty="0" smtClean="0"/>
          </a:p>
          <a:p>
            <a:pPr lvl="0"/>
            <a:r>
              <a:rPr lang="es-CO" sz="2800" dirty="0" smtClean="0"/>
              <a:t>El16% de las mujeres en situación de desplazamiento han sido víctimas de violencia sexual.</a:t>
            </a:r>
          </a:p>
          <a:p>
            <a:pPr lvl="0"/>
            <a:r>
              <a:rPr lang="es-CO" sz="2800" dirty="0" smtClean="0"/>
              <a:t> De éstas el 18% identificó la violencia sexual como causa directa del desplazamiento.</a:t>
            </a:r>
          </a:p>
          <a:p>
            <a:pPr lvl="0"/>
            <a:r>
              <a:rPr lang="es-CO" sz="2800" dirty="0" smtClean="0"/>
              <a:t>El mayor riesgo se dio entre las mujeres jóvenes</a:t>
            </a:r>
          </a:p>
          <a:p>
            <a:pPr lvl="0"/>
            <a:r>
              <a:rPr lang="es-CO" sz="2800" dirty="0" smtClean="0"/>
              <a:t>El 39 % de las víctimas de violencia sexual reportadas se encontraban entre los 10 y 14 años de edad</a:t>
            </a:r>
          </a:p>
          <a:p>
            <a:endParaRPr lang="es-CO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0615-CC25-461F-90F4-80AA3B8EC5B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6381750" y="6032500"/>
            <a:ext cx="276225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Fuente: Casa de la Mujer &amp; </a:t>
            </a:r>
            <a:r>
              <a:rPr lang="es-CO" dirty="0" err="1" smtClean="0"/>
              <a:t>Oxfam</a:t>
            </a:r>
            <a:r>
              <a:rPr lang="es-CO" dirty="0" smtClean="0"/>
              <a:t>. 2001-2009</a:t>
            </a:r>
            <a:endParaRPr lang="es-C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17200</TotalTime>
  <Words>1394</Words>
  <Application>Microsoft Macintosh PowerPoint</Application>
  <PresentationFormat>Presentación en pantalla (4:3)</PresentationFormat>
  <Paragraphs>228</Paragraphs>
  <Slides>33</Slides>
  <Notes>33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4" baseType="lpstr">
      <vt:lpstr>Office Theme</vt:lpstr>
      <vt:lpstr>Un intolerable: La violencia contra la mujer</vt:lpstr>
      <vt:lpstr>Hay un cambio legal. Se requiere ahora interiorizar la Ley, generar un cambio cultural, un cambio en los comportamientos, hábitos, creencias, sobre todo de los      hombres.</vt:lpstr>
      <vt:lpstr>Los datos son escalofriantes e infames</vt:lpstr>
      <vt:lpstr>Mujeres víctimas de violencia de pareja</vt:lpstr>
      <vt:lpstr>Mujeres víctimas de violencia doméstica</vt:lpstr>
      <vt:lpstr>Mujeres víctimas de violencia doméstica</vt:lpstr>
      <vt:lpstr>Porcentaje de personas que preferirían no meterse y no hacer nada en caso de observaran a su vecino dando una golpiza a la esposa</vt:lpstr>
      <vt:lpstr>Porcentaje de personas que preferirían no meterse y no hacer nada en caso de observaran a su vecino dando una golpiza a la esposa</vt:lpstr>
      <vt:lpstr>Mujeres víctimas de violencia en el marco del conflicto armado</vt:lpstr>
      <vt:lpstr>Mujeres víctimas de violencia en el marco del conflicto armado</vt:lpstr>
      <vt:lpstr>Otras violencias contra la mujer</vt:lpstr>
      <vt:lpstr>Otras violencias contra la mujer</vt:lpstr>
      <vt:lpstr>La ley 1257</vt:lpstr>
      <vt:lpstr>Se requiere pedagogía legislativa: argumentos, datos, discusiones, escuchas.  Y se requiere pedagogía política:  Aniquilar culpas y  justificaciones:“fueques”, empoderar derechos, motivar acciones.</vt:lpstr>
      <vt:lpstr>¡La ley 1257 nació de las trincheras culturales y legales de las mujeres!</vt:lpstr>
      <vt:lpstr>Objetivo de la ley 1257 </vt:lpstr>
      <vt:lpstr>Estructura de la ley 1257 </vt:lpstr>
      <vt:lpstr>Estructura de la ley 1257 </vt:lpstr>
      <vt:lpstr>Estructura de la ley 1257 </vt:lpstr>
      <vt:lpstr>El núcleo </vt:lpstr>
      <vt:lpstr>Estructura de la ley 1257 </vt:lpstr>
      <vt:lpstr>Pre-venir  </vt:lpstr>
      <vt:lpstr>Estructura de la ley 1257 </vt:lpstr>
      <vt:lpstr>La protección:  ¿un trabajo de mutuo cuidado? </vt:lpstr>
      <vt:lpstr>Estructura de la ley 1257 </vt:lpstr>
      <vt:lpstr>Atención: Sujetas de dolor y agentes de dignidad </vt:lpstr>
      <vt:lpstr>Atención: Sujetas de dolor y agentes de dignidad </vt:lpstr>
      <vt:lpstr>Estructura de la ley 1257 </vt:lpstr>
      <vt:lpstr>Sanciones:  la impunidad aumenta delitos y no garantiza justicia </vt:lpstr>
      <vt:lpstr>Sanciones:  la impunidad aumenta delitos y no garantiza justicia </vt:lpstr>
      <vt:lpstr>Estructura de la ley 1257 </vt:lpstr>
      <vt:lpstr>Disposiciones finales </vt:lpstr>
      <vt:lpstr>La vida, el cuerpo, la dignidad y el alma de las mujeres son sagradas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Romero</dc:creator>
  <cp:lastModifiedBy>Daniel Romero</cp:lastModifiedBy>
  <cp:revision>479</cp:revision>
  <dcterms:created xsi:type="dcterms:W3CDTF">2010-10-12T15:28:47Z</dcterms:created>
  <dcterms:modified xsi:type="dcterms:W3CDTF">2015-06-14T01:08:19Z</dcterms:modified>
</cp:coreProperties>
</file>