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9"/>
  </p:notesMasterIdLst>
  <p:handoutMasterIdLst>
    <p:handoutMasterId r:id="rId30"/>
  </p:handoutMasterIdLst>
  <p:sldIdLst>
    <p:sldId id="326" r:id="rId2"/>
    <p:sldId id="371" r:id="rId3"/>
    <p:sldId id="320" r:id="rId4"/>
    <p:sldId id="374" r:id="rId5"/>
    <p:sldId id="372" r:id="rId6"/>
    <p:sldId id="331" r:id="rId7"/>
    <p:sldId id="267" r:id="rId8"/>
    <p:sldId id="329" r:id="rId9"/>
    <p:sldId id="330" r:id="rId10"/>
    <p:sldId id="358" r:id="rId11"/>
    <p:sldId id="341" r:id="rId12"/>
    <p:sldId id="327" r:id="rId13"/>
    <p:sldId id="335" r:id="rId14"/>
    <p:sldId id="338" r:id="rId15"/>
    <p:sldId id="340" r:id="rId16"/>
    <p:sldId id="361" r:id="rId17"/>
    <p:sldId id="353" r:id="rId18"/>
    <p:sldId id="354" r:id="rId19"/>
    <p:sldId id="355" r:id="rId20"/>
    <p:sldId id="352" r:id="rId21"/>
    <p:sldId id="359" r:id="rId22"/>
    <p:sldId id="373" r:id="rId23"/>
    <p:sldId id="362" r:id="rId24"/>
    <p:sldId id="364" r:id="rId25"/>
    <p:sldId id="365" r:id="rId26"/>
    <p:sldId id="368" r:id="rId27"/>
    <p:sldId id="370" r:id="rId28"/>
  </p:sldIdLst>
  <p:sldSz cx="9144000" cy="6858000" type="screen4x3"/>
  <p:notesSz cx="6858000" cy="9144000"/>
  <p:defaultTextStyle>
    <a:defPPr>
      <a:defRPr lang="en-US"/>
    </a:defPPr>
    <a:lvl1pPr algn="l" defTabSz="457200" rtl="0" fontAlgn="base">
      <a:spcBef>
        <a:spcPct val="0"/>
      </a:spcBef>
      <a:spcAft>
        <a:spcPct val="0"/>
      </a:spcAft>
      <a:defRPr sz="2400" kern="1200">
        <a:solidFill>
          <a:schemeClr val="tx1"/>
        </a:solidFill>
        <a:latin typeface="Arial" charset="0"/>
        <a:ea typeface="ＭＳ Ｐゴシック" pitchFamily="32" charset="-128"/>
        <a:cs typeface="+mn-cs"/>
      </a:defRPr>
    </a:lvl1pPr>
    <a:lvl2pPr marL="457200" algn="l" defTabSz="457200" rtl="0" fontAlgn="base">
      <a:spcBef>
        <a:spcPct val="0"/>
      </a:spcBef>
      <a:spcAft>
        <a:spcPct val="0"/>
      </a:spcAft>
      <a:defRPr sz="2400" kern="1200">
        <a:solidFill>
          <a:schemeClr val="tx1"/>
        </a:solidFill>
        <a:latin typeface="Arial" charset="0"/>
        <a:ea typeface="ＭＳ Ｐゴシック" pitchFamily="32" charset="-128"/>
        <a:cs typeface="+mn-cs"/>
      </a:defRPr>
    </a:lvl2pPr>
    <a:lvl3pPr marL="914400" algn="l" defTabSz="457200" rtl="0" fontAlgn="base">
      <a:spcBef>
        <a:spcPct val="0"/>
      </a:spcBef>
      <a:spcAft>
        <a:spcPct val="0"/>
      </a:spcAft>
      <a:defRPr sz="2400" kern="1200">
        <a:solidFill>
          <a:schemeClr val="tx1"/>
        </a:solidFill>
        <a:latin typeface="Arial" charset="0"/>
        <a:ea typeface="ＭＳ Ｐゴシック" pitchFamily="32" charset="-128"/>
        <a:cs typeface="+mn-cs"/>
      </a:defRPr>
    </a:lvl3pPr>
    <a:lvl4pPr marL="1371600" algn="l" defTabSz="457200" rtl="0" fontAlgn="base">
      <a:spcBef>
        <a:spcPct val="0"/>
      </a:spcBef>
      <a:spcAft>
        <a:spcPct val="0"/>
      </a:spcAft>
      <a:defRPr sz="2400" kern="1200">
        <a:solidFill>
          <a:schemeClr val="tx1"/>
        </a:solidFill>
        <a:latin typeface="Arial" charset="0"/>
        <a:ea typeface="ＭＳ Ｐゴシック" pitchFamily="32" charset="-128"/>
        <a:cs typeface="+mn-cs"/>
      </a:defRPr>
    </a:lvl4pPr>
    <a:lvl5pPr marL="1828800" algn="l" defTabSz="457200" rtl="0" fontAlgn="base">
      <a:spcBef>
        <a:spcPct val="0"/>
      </a:spcBef>
      <a:spcAft>
        <a:spcPct val="0"/>
      </a:spcAft>
      <a:defRPr sz="2400" kern="1200">
        <a:solidFill>
          <a:schemeClr val="tx1"/>
        </a:solidFill>
        <a:latin typeface="Arial" charset="0"/>
        <a:ea typeface="ＭＳ Ｐゴシック" pitchFamily="32" charset="-128"/>
        <a:cs typeface="+mn-cs"/>
      </a:defRPr>
    </a:lvl5pPr>
    <a:lvl6pPr marL="2286000" algn="l" defTabSz="914400" rtl="0" eaLnBrk="1" latinLnBrk="0" hangingPunct="1">
      <a:defRPr sz="2400" kern="1200">
        <a:solidFill>
          <a:schemeClr val="tx1"/>
        </a:solidFill>
        <a:latin typeface="Arial" charset="0"/>
        <a:ea typeface="ＭＳ Ｐゴシック" pitchFamily="32" charset="-128"/>
        <a:cs typeface="+mn-cs"/>
      </a:defRPr>
    </a:lvl6pPr>
    <a:lvl7pPr marL="2743200" algn="l" defTabSz="914400" rtl="0" eaLnBrk="1" latinLnBrk="0" hangingPunct="1">
      <a:defRPr sz="2400" kern="1200">
        <a:solidFill>
          <a:schemeClr val="tx1"/>
        </a:solidFill>
        <a:latin typeface="Arial" charset="0"/>
        <a:ea typeface="ＭＳ Ｐゴシック" pitchFamily="32" charset="-128"/>
        <a:cs typeface="+mn-cs"/>
      </a:defRPr>
    </a:lvl7pPr>
    <a:lvl8pPr marL="3200400" algn="l" defTabSz="914400" rtl="0" eaLnBrk="1" latinLnBrk="0" hangingPunct="1">
      <a:defRPr sz="2400" kern="1200">
        <a:solidFill>
          <a:schemeClr val="tx1"/>
        </a:solidFill>
        <a:latin typeface="Arial" charset="0"/>
        <a:ea typeface="ＭＳ Ｐゴシック" pitchFamily="32" charset="-128"/>
        <a:cs typeface="+mn-cs"/>
      </a:defRPr>
    </a:lvl8pPr>
    <a:lvl9pPr marL="3657600" algn="l" defTabSz="914400" rtl="0" eaLnBrk="1" latinLnBrk="0" hangingPunct="1">
      <a:defRPr sz="2400" kern="1200">
        <a:solidFill>
          <a:schemeClr val="tx1"/>
        </a:solidFill>
        <a:latin typeface="Arial" charset="0"/>
        <a:ea typeface="ＭＳ Ｐゴシック" pitchFamily="32"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CC00"/>
    <a:srgbClr val="33CC33"/>
    <a:srgbClr val="66FF99"/>
    <a:srgbClr val="66FF66"/>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1" d="100"/>
          <a:sy n="81" d="100"/>
        </p:scale>
        <p:origin x="-984"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106" charset="0"/>
                <a:ea typeface="Arial" pitchFamily="-106" charset="0"/>
                <a:cs typeface="Arial" pitchFamily="-106"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cs typeface="Arial" charset="0"/>
              </a:defRPr>
            </a:lvl1pPr>
          </a:lstStyle>
          <a:p>
            <a:fld id="{CF8C2BCC-27D8-4E58-B1A7-BC0FB64CC65B}" type="datetime1">
              <a:rPr lang="en-US"/>
              <a:pPr/>
              <a:t>13/06/15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pitchFamily="-106" charset="0"/>
                <a:ea typeface="Arial" pitchFamily="-106" charset="0"/>
                <a:cs typeface="Arial" pitchFamily="-106"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cs typeface="Arial" charset="0"/>
              </a:defRPr>
            </a:lvl1pPr>
          </a:lstStyle>
          <a:p>
            <a:fld id="{2D0A3860-6ADF-4335-91D4-7B3F9F9D3C56}" type="slidenum">
              <a:rPr lang="en-US"/>
              <a:pPr/>
              <a:t>‹Nr.›</a:t>
            </a:fld>
            <a:endParaRPr lang="en-US"/>
          </a:p>
        </p:txBody>
      </p:sp>
    </p:spTree>
    <p:extLst>
      <p:ext uri="{BB962C8B-B14F-4D97-AF65-F5344CB8AC3E}">
        <p14:creationId xmlns:p14="http://schemas.microsoft.com/office/powerpoint/2010/main" val="379250135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pitchFamily="-106" charset="-128"/>
                <a:cs typeface="+mn-cs"/>
              </a:defRPr>
            </a:lvl1pPr>
          </a:lstStyle>
          <a:p>
            <a:pPr>
              <a:defRPr/>
            </a:pPr>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CA284659-D4AA-4EE6-98D0-9BEE657A0937}" type="datetime1">
              <a:rPr lang="es-CO"/>
              <a:pPr/>
              <a:t>13/06/15</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CO" noProof="0"/>
          </a:p>
        </p:txBody>
      </p:sp>
      <p:sp>
        <p:nvSpPr>
          <p:cNvPr id="5" name="4 Marcador de notas"/>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smtClean="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pitchFamily="-106" charset="-128"/>
                <a:cs typeface="+mn-cs"/>
              </a:defRPr>
            </a:lvl1pPr>
          </a:lstStyle>
          <a:p>
            <a:pPr>
              <a:defRPr/>
            </a:pPr>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01909E03-1134-4C60-93AA-9035C339EFE0}" type="slidenum">
              <a:rPr lang="es-CO"/>
              <a:pPr/>
              <a:t>‹Nr.›</a:t>
            </a:fld>
            <a:endParaRPr lang="es-CO"/>
          </a:p>
        </p:txBody>
      </p:sp>
    </p:spTree>
    <p:extLst>
      <p:ext uri="{BB962C8B-B14F-4D97-AF65-F5344CB8AC3E}">
        <p14:creationId xmlns:p14="http://schemas.microsoft.com/office/powerpoint/2010/main" val="339566560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ＭＳ Ｐゴシック" pitchFamily="32" charset="-128"/>
        <a:cs typeface="MS PGothic" pitchFamily="34" charset="-128"/>
      </a:defRPr>
    </a:lvl1pPr>
    <a:lvl2pPr marL="457200" algn="l" rtl="0" eaLnBrk="0" fontAlgn="base" hangingPunct="0">
      <a:spcBef>
        <a:spcPct val="30000"/>
      </a:spcBef>
      <a:spcAft>
        <a:spcPct val="0"/>
      </a:spcAft>
      <a:defRPr sz="1200" kern="1200">
        <a:solidFill>
          <a:schemeClr val="tx1"/>
        </a:solidFill>
        <a:latin typeface="+mn-lt"/>
        <a:ea typeface="ＭＳ Ｐゴシック" pitchFamily="32" charset="-128"/>
        <a:cs typeface="MS PGothic" pitchFamily="34" charset="-128"/>
      </a:defRPr>
    </a:lvl2pPr>
    <a:lvl3pPr marL="914400" algn="l" rtl="0" eaLnBrk="0" fontAlgn="base" hangingPunct="0">
      <a:spcBef>
        <a:spcPct val="30000"/>
      </a:spcBef>
      <a:spcAft>
        <a:spcPct val="0"/>
      </a:spcAft>
      <a:defRPr sz="1200" kern="1200">
        <a:solidFill>
          <a:schemeClr val="tx1"/>
        </a:solidFill>
        <a:latin typeface="+mn-lt"/>
        <a:ea typeface="ＭＳ Ｐゴシック" pitchFamily="32" charset="-128"/>
        <a:cs typeface="MS PGothic" pitchFamily="34" charset="-128"/>
      </a:defRPr>
    </a:lvl3pPr>
    <a:lvl4pPr marL="1371600" algn="l" rtl="0" eaLnBrk="0" fontAlgn="base" hangingPunct="0">
      <a:spcBef>
        <a:spcPct val="30000"/>
      </a:spcBef>
      <a:spcAft>
        <a:spcPct val="0"/>
      </a:spcAft>
      <a:defRPr sz="1200" kern="1200">
        <a:solidFill>
          <a:schemeClr val="tx1"/>
        </a:solidFill>
        <a:latin typeface="+mn-lt"/>
        <a:ea typeface="ＭＳ Ｐゴシック" pitchFamily="32" charset="-128"/>
        <a:cs typeface="MS PGothic" pitchFamily="34" charset="-128"/>
      </a:defRPr>
    </a:lvl4pPr>
    <a:lvl5pPr marL="1828800" algn="l" rtl="0" eaLnBrk="0" fontAlgn="base" hangingPunct="0">
      <a:spcBef>
        <a:spcPct val="30000"/>
      </a:spcBef>
      <a:spcAft>
        <a:spcPct val="0"/>
      </a:spcAft>
      <a:defRPr sz="1200" kern="1200">
        <a:solidFill>
          <a:schemeClr val="tx1"/>
        </a:solidFill>
        <a:latin typeface="+mn-lt"/>
        <a:ea typeface="ＭＳ Ｐゴシック" pitchFamily="32" charset="-128"/>
        <a:cs typeface="MS PGothic"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6387" name="2 Marcador de notas"/>
          <p:cNvSpPr>
            <a:spLocks noGrp="1"/>
          </p:cNvSpPr>
          <p:nvPr>
            <p:ph type="body" idx="1"/>
          </p:nvPr>
        </p:nvSpPr>
        <p:spPr bwMode="auto">
          <a:noFill/>
        </p:spPr>
        <p:txBody>
          <a:bodyPr/>
          <a:lstStyle/>
          <a:p>
            <a:pPr eaLnBrk="1" hangingPunct="1">
              <a:spcBef>
                <a:spcPct val="0"/>
              </a:spcBef>
            </a:pPr>
            <a:endParaRPr lang="es-CO" smtClean="0"/>
          </a:p>
        </p:txBody>
      </p:sp>
      <p:sp>
        <p:nvSpPr>
          <p:cNvPr id="16388" name="3 Marcador de número de diapositiva"/>
          <p:cNvSpPr>
            <a:spLocks noGrp="1"/>
          </p:cNvSpPr>
          <p:nvPr>
            <p:ph type="sldNum" sz="quarter" idx="5"/>
          </p:nvPr>
        </p:nvSpPr>
        <p:spPr bwMode="auto">
          <a:noFill/>
          <a:ln>
            <a:miter lim="800000"/>
            <a:headEnd/>
            <a:tailEnd/>
          </a:ln>
        </p:spPr>
        <p:txBody>
          <a:bodyPr/>
          <a:lstStyle/>
          <a:p>
            <a:fld id="{DEBA79DB-0335-4FE0-9151-0CD757106E3F}" type="slidenum">
              <a:rPr lang="es-CO"/>
              <a:pPr/>
              <a:t>1</a:t>
            </a:fld>
            <a:endParaRPr lang="es-CO"/>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32771" name="2 Marcador de notas"/>
          <p:cNvSpPr>
            <a:spLocks noGrp="1"/>
          </p:cNvSpPr>
          <p:nvPr>
            <p:ph type="body" idx="1"/>
          </p:nvPr>
        </p:nvSpPr>
        <p:spPr bwMode="auto">
          <a:noFill/>
        </p:spPr>
        <p:txBody>
          <a:bodyPr/>
          <a:lstStyle/>
          <a:p>
            <a:pPr eaLnBrk="1" hangingPunct="1">
              <a:spcBef>
                <a:spcPct val="0"/>
              </a:spcBef>
            </a:pPr>
            <a:endParaRPr lang="es-CO" smtClean="0"/>
          </a:p>
        </p:txBody>
      </p:sp>
      <p:sp>
        <p:nvSpPr>
          <p:cNvPr id="32772" name="3 Marcador de número de diapositiva"/>
          <p:cNvSpPr>
            <a:spLocks noGrp="1"/>
          </p:cNvSpPr>
          <p:nvPr>
            <p:ph type="sldNum" sz="quarter" idx="5"/>
          </p:nvPr>
        </p:nvSpPr>
        <p:spPr bwMode="auto">
          <a:noFill/>
          <a:ln>
            <a:miter lim="800000"/>
            <a:headEnd/>
            <a:tailEnd/>
          </a:ln>
        </p:spPr>
        <p:txBody>
          <a:bodyPr/>
          <a:lstStyle/>
          <a:p>
            <a:fld id="{20098EC8-F7F7-40FF-A544-D2D50301BE30}" type="slidenum">
              <a:rPr lang="es-CO"/>
              <a:pPr/>
              <a:t>10</a:t>
            </a:fld>
            <a:endParaRPr lang="es-CO"/>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a:p>
        </p:txBody>
      </p:sp>
      <p:sp>
        <p:nvSpPr>
          <p:cNvPr id="4" name="3 Marcador de número de diapositiva"/>
          <p:cNvSpPr>
            <a:spLocks noGrp="1"/>
          </p:cNvSpPr>
          <p:nvPr>
            <p:ph type="sldNum" sz="quarter" idx="10"/>
          </p:nvPr>
        </p:nvSpPr>
        <p:spPr/>
        <p:txBody>
          <a:bodyPr/>
          <a:lstStyle/>
          <a:p>
            <a:fld id="{01909E03-1134-4C60-93AA-9035C339EFE0}" type="slidenum">
              <a:rPr lang="es-CO" smtClean="0"/>
              <a:pPr/>
              <a:t>11</a:t>
            </a:fld>
            <a:endParaRPr lang="es-CO"/>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a:p>
        </p:txBody>
      </p:sp>
      <p:sp>
        <p:nvSpPr>
          <p:cNvPr id="4" name="3 Marcador de número de diapositiva"/>
          <p:cNvSpPr>
            <a:spLocks noGrp="1"/>
          </p:cNvSpPr>
          <p:nvPr>
            <p:ph type="sldNum" sz="quarter" idx="10"/>
          </p:nvPr>
        </p:nvSpPr>
        <p:spPr/>
        <p:txBody>
          <a:bodyPr/>
          <a:lstStyle/>
          <a:p>
            <a:fld id="{01909E03-1134-4C60-93AA-9035C339EFE0}" type="slidenum">
              <a:rPr lang="es-CO" smtClean="0"/>
              <a:pPr/>
              <a:t>12</a:t>
            </a:fld>
            <a:endParaRPr lang="es-CO"/>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a:p>
        </p:txBody>
      </p:sp>
      <p:sp>
        <p:nvSpPr>
          <p:cNvPr id="4" name="3 Marcador de número de diapositiva"/>
          <p:cNvSpPr>
            <a:spLocks noGrp="1"/>
          </p:cNvSpPr>
          <p:nvPr>
            <p:ph type="sldNum" sz="quarter" idx="10"/>
          </p:nvPr>
        </p:nvSpPr>
        <p:spPr/>
        <p:txBody>
          <a:bodyPr/>
          <a:lstStyle/>
          <a:p>
            <a:fld id="{01909E03-1134-4C60-93AA-9035C339EFE0}" type="slidenum">
              <a:rPr lang="es-CO" smtClean="0"/>
              <a:pPr/>
              <a:t>13</a:t>
            </a:fld>
            <a:endParaRPr lang="es-CO"/>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a:p>
        </p:txBody>
      </p:sp>
      <p:sp>
        <p:nvSpPr>
          <p:cNvPr id="4" name="3 Marcador de número de diapositiva"/>
          <p:cNvSpPr>
            <a:spLocks noGrp="1"/>
          </p:cNvSpPr>
          <p:nvPr>
            <p:ph type="sldNum" sz="quarter" idx="10"/>
          </p:nvPr>
        </p:nvSpPr>
        <p:spPr/>
        <p:txBody>
          <a:bodyPr/>
          <a:lstStyle/>
          <a:p>
            <a:fld id="{01909E03-1134-4C60-93AA-9035C339EFE0}" type="slidenum">
              <a:rPr lang="es-CO" smtClean="0"/>
              <a:pPr/>
              <a:t>14</a:t>
            </a:fld>
            <a:endParaRPr lang="es-CO"/>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a:p>
        </p:txBody>
      </p:sp>
      <p:sp>
        <p:nvSpPr>
          <p:cNvPr id="4" name="3 Marcador de número de diapositiva"/>
          <p:cNvSpPr>
            <a:spLocks noGrp="1"/>
          </p:cNvSpPr>
          <p:nvPr>
            <p:ph type="sldNum" sz="quarter" idx="10"/>
          </p:nvPr>
        </p:nvSpPr>
        <p:spPr/>
        <p:txBody>
          <a:bodyPr/>
          <a:lstStyle/>
          <a:p>
            <a:fld id="{01909E03-1134-4C60-93AA-9035C339EFE0}" type="slidenum">
              <a:rPr lang="es-CO" smtClean="0"/>
              <a:pPr/>
              <a:t>15</a:t>
            </a:fld>
            <a:endParaRPr lang="es-CO"/>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39939" name="2 Marcador de notas"/>
          <p:cNvSpPr>
            <a:spLocks noGrp="1"/>
          </p:cNvSpPr>
          <p:nvPr>
            <p:ph type="body" idx="1"/>
          </p:nvPr>
        </p:nvSpPr>
        <p:spPr bwMode="auto">
          <a:noFill/>
        </p:spPr>
        <p:txBody>
          <a:bodyPr/>
          <a:lstStyle/>
          <a:p>
            <a:pPr eaLnBrk="1" hangingPunct="1">
              <a:spcBef>
                <a:spcPct val="0"/>
              </a:spcBef>
            </a:pPr>
            <a:endParaRPr lang="es-CO" smtClean="0"/>
          </a:p>
        </p:txBody>
      </p:sp>
      <p:sp>
        <p:nvSpPr>
          <p:cNvPr id="39940" name="3 Marcador de número de diapositiva"/>
          <p:cNvSpPr>
            <a:spLocks noGrp="1"/>
          </p:cNvSpPr>
          <p:nvPr>
            <p:ph type="sldNum" sz="quarter" idx="5"/>
          </p:nvPr>
        </p:nvSpPr>
        <p:spPr bwMode="auto">
          <a:noFill/>
          <a:ln>
            <a:miter lim="800000"/>
            <a:headEnd/>
            <a:tailEnd/>
          </a:ln>
        </p:spPr>
        <p:txBody>
          <a:bodyPr/>
          <a:lstStyle/>
          <a:p>
            <a:fld id="{BBFE2C74-85BD-495C-B490-2FF0442243EB}" type="slidenum">
              <a:rPr lang="es-CO"/>
              <a:pPr/>
              <a:t>16</a:t>
            </a:fld>
            <a:endParaRPr lang="es-CO"/>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41987" name="2 Marcador de notas"/>
          <p:cNvSpPr>
            <a:spLocks noGrp="1"/>
          </p:cNvSpPr>
          <p:nvPr>
            <p:ph type="body" idx="1"/>
          </p:nvPr>
        </p:nvSpPr>
        <p:spPr bwMode="auto">
          <a:noFill/>
        </p:spPr>
        <p:txBody>
          <a:bodyPr/>
          <a:lstStyle/>
          <a:p>
            <a:pPr eaLnBrk="1" hangingPunct="1">
              <a:spcBef>
                <a:spcPct val="0"/>
              </a:spcBef>
            </a:pPr>
            <a:endParaRPr lang="es-CO" smtClean="0"/>
          </a:p>
        </p:txBody>
      </p:sp>
      <p:sp>
        <p:nvSpPr>
          <p:cNvPr id="41988" name="3 Marcador de número de diapositiva"/>
          <p:cNvSpPr>
            <a:spLocks noGrp="1"/>
          </p:cNvSpPr>
          <p:nvPr>
            <p:ph type="sldNum" sz="quarter" idx="5"/>
          </p:nvPr>
        </p:nvSpPr>
        <p:spPr bwMode="auto">
          <a:noFill/>
          <a:ln>
            <a:miter lim="800000"/>
            <a:headEnd/>
            <a:tailEnd/>
          </a:ln>
        </p:spPr>
        <p:txBody>
          <a:bodyPr/>
          <a:lstStyle/>
          <a:p>
            <a:fld id="{02C1966D-0100-4C26-973E-8DC0B7240E1D}" type="slidenum">
              <a:rPr lang="es-CO"/>
              <a:pPr/>
              <a:t>17</a:t>
            </a:fld>
            <a:endParaRPr lang="es-CO"/>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44035" name="2 Marcador de notas"/>
          <p:cNvSpPr>
            <a:spLocks noGrp="1"/>
          </p:cNvSpPr>
          <p:nvPr>
            <p:ph type="body" idx="1"/>
          </p:nvPr>
        </p:nvSpPr>
        <p:spPr bwMode="auto">
          <a:noFill/>
        </p:spPr>
        <p:txBody>
          <a:bodyPr/>
          <a:lstStyle/>
          <a:p>
            <a:pPr eaLnBrk="1" hangingPunct="1">
              <a:spcBef>
                <a:spcPct val="0"/>
              </a:spcBef>
            </a:pPr>
            <a:endParaRPr lang="es-CO" smtClean="0"/>
          </a:p>
        </p:txBody>
      </p:sp>
      <p:sp>
        <p:nvSpPr>
          <p:cNvPr id="44036" name="3 Marcador de número de diapositiva"/>
          <p:cNvSpPr>
            <a:spLocks noGrp="1"/>
          </p:cNvSpPr>
          <p:nvPr>
            <p:ph type="sldNum" sz="quarter" idx="5"/>
          </p:nvPr>
        </p:nvSpPr>
        <p:spPr bwMode="auto">
          <a:noFill/>
          <a:ln>
            <a:miter lim="800000"/>
            <a:headEnd/>
            <a:tailEnd/>
          </a:ln>
        </p:spPr>
        <p:txBody>
          <a:bodyPr/>
          <a:lstStyle/>
          <a:p>
            <a:fld id="{9272B463-936F-46EC-B1BE-5C0F07B352C2}" type="slidenum">
              <a:rPr lang="es-CO"/>
              <a:pPr/>
              <a:t>18</a:t>
            </a:fld>
            <a:endParaRPr lang="es-CO"/>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46083" name="2 Marcador de notas"/>
          <p:cNvSpPr>
            <a:spLocks noGrp="1"/>
          </p:cNvSpPr>
          <p:nvPr>
            <p:ph type="body" idx="1"/>
          </p:nvPr>
        </p:nvSpPr>
        <p:spPr bwMode="auto">
          <a:noFill/>
        </p:spPr>
        <p:txBody>
          <a:bodyPr/>
          <a:lstStyle/>
          <a:p>
            <a:pPr eaLnBrk="1" hangingPunct="1">
              <a:spcBef>
                <a:spcPct val="0"/>
              </a:spcBef>
            </a:pPr>
            <a:endParaRPr lang="es-CO" smtClean="0"/>
          </a:p>
        </p:txBody>
      </p:sp>
      <p:sp>
        <p:nvSpPr>
          <p:cNvPr id="46084" name="3 Marcador de número de diapositiva"/>
          <p:cNvSpPr>
            <a:spLocks noGrp="1"/>
          </p:cNvSpPr>
          <p:nvPr>
            <p:ph type="sldNum" sz="quarter" idx="5"/>
          </p:nvPr>
        </p:nvSpPr>
        <p:spPr bwMode="auto">
          <a:noFill/>
          <a:ln>
            <a:miter lim="800000"/>
            <a:headEnd/>
            <a:tailEnd/>
          </a:ln>
        </p:spPr>
        <p:txBody>
          <a:bodyPr/>
          <a:lstStyle/>
          <a:p>
            <a:fld id="{54393CCA-0E4D-41C4-98D0-18B551D06732}" type="slidenum">
              <a:rPr lang="es-CO"/>
              <a:pPr/>
              <a:t>19</a:t>
            </a:fld>
            <a:endParaRPr lang="es-C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8435" name="2 Marcador de notas"/>
          <p:cNvSpPr>
            <a:spLocks noGrp="1"/>
          </p:cNvSpPr>
          <p:nvPr>
            <p:ph type="body" idx="1"/>
          </p:nvPr>
        </p:nvSpPr>
        <p:spPr bwMode="auto">
          <a:noFill/>
        </p:spPr>
        <p:txBody>
          <a:bodyPr/>
          <a:lstStyle/>
          <a:p>
            <a:pPr eaLnBrk="1" hangingPunct="1">
              <a:spcBef>
                <a:spcPct val="0"/>
              </a:spcBef>
            </a:pPr>
            <a:endParaRPr lang="es-CO" smtClean="0"/>
          </a:p>
        </p:txBody>
      </p:sp>
      <p:sp>
        <p:nvSpPr>
          <p:cNvPr id="18436" name="3 Marcador de número de diapositiva"/>
          <p:cNvSpPr>
            <a:spLocks noGrp="1"/>
          </p:cNvSpPr>
          <p:nvPr>
            <p:ph type="sldNum" sz="quarter" idx="5"/>
          </p:nvPr>
        </p:nvSpPr>
        <p:spPr bwMode="auto">
          <a:noFill/>
          <a:ln>
            <a:miter lim="800000"/>
            <a:headEnd/>
            <a:tailEnd/>
          </a:ln>
        </p:spPr>
        <p:txBody>
          <a:bodyPr/>
          <a:lstStyle/>
          <a:p>
            <a:fld id="{2D0A30F9-3CA2-4484-8094-7674481190A5}" type="slidenum">
              <a:rPr lang="es-CO"/>
              <a:pPr/>
              <a:t>2</a:t>
            </a:fld>
            <a:endParaRPr lang="es-CO"/>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48131" name="2 Marcador de notas"/>
          <p:cNvSpPr>
            <a:spLocks noGrp="1"/>
          </p:cNvSpPr>
          <p:nvPr>
            <p:ph type="body" idx="1"/>
          </p:nvPr>
        </p:nvSpPr>
        <p:spPr bwMode="auto">
          <a:noFill/>
        </p:spPr>
        <p:txBody>
          <a:bodyPr/>
          <a:lstStyle/>
          <a:p>
            <a:pPr eaLnBrk="1" hangingPunct="1">
              <a:spcBef>
                <a:spcPct val="0"/>
              </a:spcBef>
            </a:pPr>
            <a:endParaRPr lang="es-CO" smtClean="0"/>
          </a:p>
        </p:txBody>
      </p:sp>
      <p:sp>
        <p:nvSpPr>
          <p:cNvPr id="48132" name="3 Marcador de número de diapositiva"/>
          <p:cNvSpPr>
            <a:spLocks noGrp="1"/>
          </p:cNvSpPr>
          <p:nvPr>
            <p:ph type="sldNum" sz="quarter" idx="5"/>
          </p:nvPr>
        </p:nvSpPr>
        <p:spPr bwMode="auto">
          <a:noFill/>
          <a:ln>
            <a:miter lim="800000"/>
            <a:headEnd/>
            <a:tailEnd/>
          </a:ln>
        </p:spPr>
        <p:txBody>
          <a:bodyPr/>
          <a:lstStyle/>
          <a:p>
            <a:fld id="{6A82F891-3132-4AEF-9D28-BE8B9DBF5EF1}" type="slidenum">
              <a:rPr lang="es-CO"/>
              <a:pPr/>
              <a:t>20</a:t>
            </a:fld>
            <a:endParaRPr lang="es-CO"/>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50179" name="2 Marcador de notas"/>
          <p:cNvSpPr>
            <a:spLocks noGrp="1"/>
          </p:cNvSpPr>
          <p:nvPr>
            <p:ph type="body" idx="1"/>
          </p:nvPr>
        </p:nvSpPr>
        <p:spPr bwMode="auto">
          <a:noFill/>
        </p:spPr>
        <p:txBody>
          <a:bodyPr/>
          <a:lstStyle/>
          <a:p>
            <a:pPr eaLnBrk="1" hangingPunct="1">
              <a:spcBef>
                <a:spcPct val="0"/>
              </a:spcBef>
            </a:pPr>
            <a:endParaRPr lang="es-CO" smtClean="0"/>
          </a:p>
        </p:txBody>
      </p:sp>
      <p:sp>
        <p:nvSpPr>
          <p:cNvPr id="50180" name="3 Marcador de número de diapositiva"/>
          <p:cNvSpPr>
            <a:spLocks noGrp="1"/>
          </p:cNvSpPr>
          <p:nvPr>
            <p:ph type="sldNum" sz="quarter" idx="5"/>
          </p:nvPr>
        </p:nvSpPr>
        <p:spPr bwMode="auto">
          <a:noFill/>
          <a:ln>
            <a:miter lim="800000"/>
            <a:headEnd/>
            <a:tailEnd/>
          </a:ln>
        </p:spPr>
        <p:txBody>
          <a:bodyPr/>
          <a:lstStyle/>
          <a:p>
            <a:fld id="{C7C2EDCF-D122-46D0-AE82-CA005AFCE493}" type="slidenum">
              <a:rPr lang="es-CO"/>
              <a:pPr/>
              <a:t>21</a:t>
            </a:fld>
            <a:endParaRPr lang="es-CO"/>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52227" name="2 Marcador de notas"/>
          <p:cNvSpPr>
            <a:spLocks noGrp="1"/>
          </p:cNvSpPr>
          <p:nvPr>
            <p:ph type="body" idx="1"/>
          </p:nvPr>
        </p:nvSpPr>
        <p:spPr bwMode="auto">
          <a:noFill/>
        </p:spPr>
        <p:txBody>
          <a:bodyPr/>
          <a:lstStyle/>
          <a:p>
            <a:pPr eaLnBrk="1" hangingPunct="1">
              <a:spcBef>
                <a:spcPct val="0"/>
              </a:spcBef>
            </a:pPr>
            <a:endParaRPr lang="es-CO" smtClean="0"/>
          </a:p>
        </p:txBody>
      </p:sp>
      <p:sp>
        <p:nvSpPr>
          <p:cNvPr id="52228" name="3 Marcador de número de diapositiva"/>
          <p:cNvSpPr>
            <a:spLocks noGrp="1"/>
          </p:cNvSpPr>
          <p:nvPr>
            <p:ph type="sldNum" sz="quarter" idx="5"/>
          </p:nvPr>
        </p:nvSpPr>
        <p:spPr bwMode="auto">
          <a:noFill/>
          <a:ln>
            <a:miter lim="800000"/>
            <a:headEnd/>
            <a:tailEnd/>
          </a:ln>
        </p:spPr>
        <p:txBody>
          <a:bodyPr/>
          <a:lstStyle/>
          <a:p>
            <a:fld id="{47588F83-48BF-4DA1-8FF1-9E346F868D84}" type="slidenum">
              <a:rPr lang="es-CO"/>
              <a:pPr/>
              <a:t>22</a:t>
            </a:fld>
            <a:endParaRPr lang="es-CO"/>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54275" name="2 Marcador de notas"/>
          <p:cNvSpPr>
            <a:spLocks noGrp="1"/>
          </p:cNvSpPr>
          <p:nvPr>
            <p:ph type="body" idx="1"/>
          </p:nvPr>
        </p:nvSpPr>
        <p:spPr bwMode="auto">
          <a:noFill/>
        </p:spPr>
        <p:txBody>
          <a:bodyPr/>
          <a:lstStyle/>
          <a:p>
            <a:pPr eaLnBrk="1" hangingPunct="1">
              <a:spcBef>
                <a:spcPct val="0"/>
              </a:spcBef>
            </a:pPr>
            <a:endParaRPr lang="es-CO" smtClean="0"/>
          </a:p>
        </p:txBody>
      </p:sp>
      <p:sp>
        <p:nvSpPr>
          <p:cNvPr id="54276" name="3 Marcador de número de diapositiva"/>
          <p:cNvSpPr>
            <a:spLocks noGrp="1"/>
          </p:cNvSpPr>
          <p:nvPr>
            <p:ph type="sldNum" sz="quarter" idx="5"/>
          </p:nvPr>
        </p:nvSpPr>
        <p:spPr bwMode="auto">
          <a:noFill/>
          <a:ln>
            <a:miter lim="800000"/>
            <a:headEnd/>
            <a:tailEnd/>
          </a:ln>
        </p:spPr>
        <p:txBody>
          <a:bodyPr/>
          <a:lstStyle/>
          <a:p>
            <a:fld id="{4029D992-6288-4C2D-9A0C-817C4F73E083}" type="slidenum">
              <a:rPr lang="es-CO"/>
              <a:pPr/>
              <a:t>23</a:t>
            </a:fld>
            <a:endParaRPr lang="es-CO"/>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56323" name="2 Marcador de notas"/>
          <p:cNvSpPr>
            <a:spLocks noGrp="1"/>
          </p:cNvSpPr>
          <p:nvPr>
            <p:ph type="body" idx="1"/>
          </p:nvPr>
        </p:nvSpPr>
        <p:spPr bwMode="auto">
          <a:noFill/>
        </p:spPr>
        <p:txBody>
          <a:bodyPr/>
          <a:lstStyle/>
          <a:p>
            <a:pPr eaLnBrk="1" hangingPunct="1">
              <a:spcBef>
                <a:spcPct val="0"/>
              </a:spcBef>
            </a:pPr>
            <a:endParaRPr lang="es-CO" smtClean="0"/>
          </a:p>
        </p:txBody>
      </p:sp>
      <p:sp>
        <p:nvSpPr>
          <p:cNvPr id="56324" name="3 Marcador de número de diapositiva"/>
          <p:cNvSpPr>
            <a:spLocks noGrp="1"/>
          </p:cNvSpPr>
          <p:nvPr>
            <p:ph type="sldNum" sz="quarter" idx="5"/>
          </p:nvPr>
        </p:nvSpPr>
        <p:spPr bwMode="auto">
          <a:noFill/>
          <a:ln>
            <a:miter lim="800000"/>
            <a:headEnd/>
            <a:tailEnd/>
          </a:ln>
        </p:spPr>
        <p:txBody>
          <a:bodyPr/>
          <a:lstStyle/>
          <a:p>
            <a:fld id="{137FF2C7-FB24-4060-A00B-D42AFC9D66E0}" type="slidenum">
              <a:rPr lang="es-CO"/>
              <a:pPr/>
              <a:t>24</a:t>
            </a:fld>
            <a:endParaRPr lang="es-CO"/>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58371" name="2 Marcador de notas"/>
          <p:cNvSpPr>
            <a:spLocks noGrp="1"/>
          </p:cNvSpPr>
          <p:nvPr>
            <p:ph type="body" idx="1"/>
          </p:nvPr>
        </p:nvSpPr>
        <p:spPr bwMode="auto">
          <a:noFill/>
        </p:spPr>
        <p:txBody>
          <a:bodyPr/>
          <a:lstStyle/>
          <a:p>
            <a:pPr eaLnBrk="1" hangingPunct="1">
              <a:spcBef>
                <a:spcPct val="0"/>
              </a:spcBef>
            </a:pPr>
            <a:endParaRPr lang="es-CO" smtClean="0"/>
          </a:p>
        </p:txBody>
      </p:sp>
      <p:sp>
        <p:nvSpPr>
          <p:cNvPr id="58372" name="3 Marcador de número de diapositiva"/>
          <p:cNvSpPr>
            <a:spLocks noGrp="1"/>
          </p:cNvSpPr>
          <p:nvPr>
            <p:ph type="sldNum" sz="quarter" idx="5"/>
          </p:nvPr>
        </p:nvSpPr>
        <p:spPr bwMode="auto">
          <a:noFill/>
          <a:ln>
            <a:miter lim="800000"/>
            <a:headEnd/>
            <a:tailEnd/>
          </a:ln>
        </p:spPr>
        <p:txBody>
          <a:bodyPr/>
          <a:lstStyle/>
          <a:p>
            <a:fld id="{83839FF9-2819-4280-AEA0-3030454917E7}" type="slidenum">
              <a:rPr lang="es-CO"/>
              <a:pPr/>
              <a:t>25</a:t>
            </a:fld>
            <a:endParaRPr lang="es-CO"/>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60419" name="2 Marcador de notas"/>
          <p:cNvSpPr>
            <a:spLocks noGrp="1"/>
          </p:cNvSpPr>
          <p:nvPr>
            <p:ph type="body" idx="1"/>
          </p:nvPr>
        </p:nvSpPr>
        <p:spPr bwMode="auto">
          <a:noFill/>
        </p:spPr>
        <p:txBody>
          <a:bodyPr/>
          <a:lstStyle/>
          <a:p>
            <a:pPr eaLnBrk="1" hangingPunct="1">
              <a:spcBef>
                <a:spcPct val="0"/>
              </a:spcBef>
            </a:pPr>
            <a:endParaRPr lang="es-CO" smtClean="0"/>
          </a:p>
        </p:txBody>
      </p:sp>
      <p:sp>
        <p:nvSpPr>
          <p:cNvPr id="60420" name="3 Marcador de número de diapositiva"/>
          <p:cNvSpPr>
            <a:spLocks noGrp="1"/>
          </p:cNvSpPr>
          <p:nvPr>
            <p:ph type="sldNum" sz="quarter" idx="5"/>
          </p:nvPr>
        </p:nvSpPr>
        <p:spPr bwMode="auto">
          <a:noFill/>
          <a:ln>
            <a:miter lim="800000"/>
            <a:headEnd/>
            <a:tailEnd/>
          </a:ln>
        </p:spPr>
        <p:txBody>
          <a:bodyPr/>
          <a:lstStyle/>
          <a:p>
            <a:fld id="{3F86E83C-D7D0-4827-801F-632DB0708A08}" type="slidenum">
              <a:rPr lang="es-CO"/>
              <a:pPr/>
              <a:t>26</a:t>
            </a:fld>
            <a:endParaRPr lang="es-CO"/>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62467" name="2 Marcador de notas"/>
          <p:cNvSpPr>
            <a:spLocks noGrp="1"/>
          </p:cNvSpPr>
          <p:nvPr>
            <p:ph type="body" idx="1"/>
          </p:nvPr>
        </p:nvSpPr>
        <p:spPr bwMode="auto">
          <a:noFill/>
        </p:spPr>
        <p:txBody>
          <a:bodyPr/>
          <a:lstStyle/>
          <a:p>
            <a:pPr eaLnBrk="1" hangingPunct="1">
              <a:spcBef>
                <a:spcPct val="0"/>
              </a:spcBef>
            </a:pPr>
            <a:endParaRPr lang="es-CO" smtClean="0"/>
          </a:p>
        </p:txBody>
      </p:sp>
      <p:sp>
        <p:nvSpPr>
          <p:cNvPr id="62468" name="3 Marcador de número de diapositiva"/>
          <p:cNvSpPr>
            <a:spLocks noGrp="1"/>
          </p:cNvSpPr>
          <p:nvPr>
            <p:ph type="sldNum" sz="quarter" idx="5"/>
          </p:nvPr>
        </p:nvSpPr>
        <p:spPr bwMode="auto">
          <a:noFill/>
          <a:ln>
            <a:miter lim="800000"/>
            <a:headEnd/>
            <a:tailEnd/>
          </a:ln>
        </p:spPr>
        <p:txBody>
          <a:bodyPr/>
          <a:lstStyle/>
          <a:p>
            <a:fld id="{2B6EF29E-50D3-4C5E-BBE3-D743279824CC}" type="slidenum">
              <a:rPr lang="es-CO"/>
              <a:pPr/>
              <a:t>27</a:t>
            </a:fld>
            <a:endParaRPr lang="es-C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20483" name="2 Marcador de notas"/>
          <p:cNvSpPr>
            <a:spLocks noGrp="1"/>
          </p:cNvSpPr>
          <p:nvPr>
            <p:ph type="body" idx="1"/>
          </p:nvPr>
        </p:nvSpPr>
        <p:spPr bwMode="auto">
          <a:noFill/>
        </p:spPr>
        <p:txBody>
          <a:bodyPr/>
          <a:lstStyle/>
          <a:p>
            <a:pPr eaLnBrk="1" hangingPunct="1">
              <a:spcBef>
                <a:spcPct val="0"/>
              </a:spcBef>
            </a:pPr>
            <a:endParaRPr lang="es-CO" smtClean="0"/>
          </a:p>
        </p:txBody>
      </p:sp>
      <p:sp>
        <p:nvSpPr>
          <p:cNvPr id="20484" name="3 Marcador de número de diapositiva"/>
          <p:cNvSpPr>
            <a:spLocks noGrp="1"/>
          </p:cNvSpPr>
          <p:nvPr>
            <p:ph type="sldNum" sz="quarter" idx="5"/>
          </p:nvPr>
        </p:nvSpPr>
        <p:spPr bwMode="auto">
          <a:noFill/>
          <a:ln>
            <a:miter lim="800000"/>
            <a:headEnd/>
            <a:tailEnd/>
          </a:ln>
        </p:spPr>
        <p:txBody>
          <a:bodyPr/>
          <a:lstStyle/>
          <a:p>
            <a:fld id="{DA3DB19F-A176-4C7A-AEC7-583D871C717B}" type="slidenum">
              <a:rPr lang="es-CO"/>
              <a:pPr/>
              <a:t>3</a:t>
            </a:fld>
            <a:endParaRPr lang="es-CO"/>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20483" name="2 Marcador de notas"/>
          <p:cNvSpPr>
            <a:spLocks noGrp="1"/>
          </p:cNvSpPr>
          <p:nvPr>
            <p:ph type="body" idx="1"/>
          </p:nvPr>
        </p:nvSpPr>
        <p:spPr bwMode="auto">
          <a:noFill/>
        </p:spPr>
        <p:txBody>
          <a:bodyPr/>
          <a:lstStyle/>
          <a:p>
            <a:pPr eaLnBrk="1" hangingPunct="1">
              <a:spcBef>
                <a:spcPct val="0"/>
              </a:spcBef>
            </a:pPr>
            <a:endParaRPr lang="es-CO" smtClean="0"/>
          </a:p>
        </p:txBody>
      </p:sp>
      <p:sp>
        <p:nvSpPr>
          <p:cNvPr id="20484" name="3 Marcador de número de diapositiva"/>
          <p:cNvSpPr>
            <a:spLocks noGrp="1"/>
          </p:cNvSpPr>
          <p:nvPr>
            <p:ph type="sldNum" sz="quarter" idx="5"/>
          </p:nvPr>
        </p:nvSpPr>
        <p:spPr bwMode="auto">
          <a:noFill/>
          <a:ln>
            <a:miter lim="800000"/>
            <a:headEnd/>
            <a:tailEnd/>
          </a:ln>
        </p:spPr>
        <p:txBody>
          <a:bodyPr/>
          <a:lstStyle/>
          <a:p>
            <a:fld id="{DA3DB19F-A176-4C7A-AEC7-583D871C717B}" type="slidenum">
              <a:rPr lang="es-CO"/>
              <a:pPr/>
              <a:t>4</a:t>
            </a:fld>
            <a:endParaRPr lang="es-CO"/>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22531" name="2 Marcador de notas"/>
          <p:cNvSpPr>
            <a:spLocks noGrp="1"/>
          </p:cNvSpPr>
          <p:nvPr>
            <p:ph type="body" idx="1"/>
          </p:nvPr>
        </p:nvSpPr>
        <p:spPr bwMode="auto">
          <a:noFill/>
        </p:spPr>
        <p:txBody>
          <a:bodyPr/>
          <a:lstStyle/>
          <a:p>
            <a:pPr eaLnBrk="1" hangingPunct="1">
              <a:spcBef>
                <a:spcPct val="0"/>
              </a:spcBef>
            </a:pPr>
            <a:endParaRPr lang="es-CO" smtClean="0"/>
          </a:p>
        </p:txBody>
      </p:sp>
      <p:sp>
        <p:nvSpPr>
          <p:cNvPr id="22532" name="3 Marcador de número de diapositiva"/>
          <p:cNvSpPr>
            <a:spLocks noGrp="1"/>
          </p:cNvSpPr>
          <p:nvPr>
            <p:ph type="sldNum" sz="quarter" idx="5"/>
          </p:nvPr>
        </p:nvSpPr>
        <p:spPr bwMode="auto">
          <a:noFill/>
          <a:ln>
            <a:miter lim="800000"/>
            <a:headEnd/>
            <a:tailEnd/>
          </a:ln>
        </p:spPr>
        <p:txBody>
          <a:bodyPr/>
          <a:lstStyle/>
          <a:p>
            <a:fld id="{01D84649-A300-41AA-AF16-89B173A4229D}" type="slidenum">
              <a:rPr lang="es-CO"/>
              <a:pPr/>
              <a:t>5</a:t>
            </a:fld>
            <a:endParaRPr lang="es-CO"/>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24579" name="2 Marcador de notas"/>
          <p:cNvSpPr>
            <a:spLocks noGrp="1"/>
          </p:cNvSpPr>
          <p:nvPr>
            <p:ph type="body" idx="1"/>
          </p:nvPr>
        </p:nvSpPr>
        <p:spPr bwMode="auto">
          <a:noFill/>
        </p:spPr>
        <p:txBody>
          <a:bodyPr/>
          <a:lstStyle/>
          <a:p>
            <a:pPr eaLnBrk="1" hangingPunct="1">
              <a:spcBef>
                <a:spcPct val="0"/>
              </a:spcBef>
            </a:pPr>
            <a:endParaRPr lang="es-CO" smtClean="0"/>
          </a:p>
        </p:txBody>
      </p:sp>
      <p:sp>
        <p:nvSpPr>
          <p:cNvPr id="24580" name="3 Marcador de número de diapositiva"/>
          <p:cNvSpPr>
            <a:spLocks noGrp="1"/>
          </p:cNvSpPr>
          <p:nvPr>
            <p:ph type="sldNum" sz="quarter" idx="5"/>
          </p:nvPr>
        </p:nvSpPr>
        <p:spPr bwMode="auto">
          <a:noFill/>
          <a:ln>
            <a:miter lim="800000"/>
            <a:headEnd/>
            <a:tailEnd/>
          </a:ln>
        </p:spPr>
        <p:txBody>
          <a:bodyPr/>
          <a:lstStyle/>
          <a:p>
            <a:fld id="{8740C314-48A0-4206-BA84-20CEBFFB5B71}" type="slidenum">
              <a:rPr lang="es-CO"/>
              <a:pPr/>
              <a:t>6</a:t>
            </a:fld>
            <a:endParaRPr lang="es-CO"/>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26627" name="2 Marcador de notas"/>
          <p:cNvSpPr>
            <a:spLocks noGrp="1"/>
          </p:cNvSpPr>
          <p:nvPr>
            <p:ph type="body" idx="1"/>
          </p:nvPr>
        </p:nvSpPr>
        <p:spPr bwMode="auto">
          <a:noFill/>
        </p:spPr>
        <p:txBody>
          <a:bodyPr/>
          <a:lstStyle/>
          <a:p>
            <a:pPr eaLnBrk="1" hangingPunct="1">
              <a:spcBef>
                <a:spcPct val="0"/>
              </a:spcBef>
            </a:pPr>
            <a:endParaRPr lang="es-CO" smtClean="0"/>
          </a:p>
        </p:txBody>
      </p:sp>
      <p:sp>
        <p:nvSpPr>
          <p:cNvPr id="26628" name="3 Marcador de número de diapositiva"/>
          <p:cNvSpPr>
            <a:spLocks noGrp="1"/>
          </p:cNvSpPr>
          <p:nvPr>
            <p:ph type="sldNum" sz="quarter" idx="5"/>
          </p:nvPr>
        </p:nvSpPr>
        <p:spPr bwMode="auto">
          <a:noFill/>
          <a:ln>
            <a:miter lim="800000"/>
            <a:headEnd/>
            <a:tailEnd/>
          </a:ln>
        </p:spPr>
        <p:txBody>
          <a:bodyPr/>
          <a:lstStyle/>
          <a:p>
            <a:fld id="{81CEAED1-AD64-4B77-AEA0-BE5777A86E32}" type="slidenum">
              <a:rPr lang="es-CO"/>
              <a:pPr/>
              <a:t>7</a:t>
            </a:fld>
            <a:endParaRPr lang="es-CO"/>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28675" name="2 Marcador de notas"/>
          <p:cNvSpPr>
            <a:spLocks noGrp="1"/>
          </p:cNvSpPr>
          <p:nvPr>
            <p:ph type="body" idx="1"/>
          </p:nvPr>
        </p:nvSpPr>
        <p:spPr bwMode="auto">
          <a:noFill/>
        </p:spPr>
        <p:txBody>
          <a:bodyPr/>
          <a:lstStyle/>
          <a:p>
            <a:pPr eaLnBrk="1" hangingPunct="1">
              <a:spcBef>
                <a:spcPct val="0"/>
              </a:spcBef>
            </a:pPr>
            <a:endParaRPr lang="es-CO" smtClean="0"/>
          </a:p>
        </p:txBody>
      </p:sp>
      <p:sp>
        <p:nvSpPr>
          <p:cNvPr id="28676" name="3 Marcador de número de diapositiva"/>
          <p:cNvSpPr>
            <a:spLocks noGrp="1"/>
          </p:cNvSpPr>
          <p:nvPr>
            <p:ph type="sldNum" sz="quarter" idx="5"/>
          </p:nvPr>
        </p:nvSpPr>
        <p:spPr bwMode="auto">
          <a:noFill/>
          <a:ln>
            <a:miter lim="800000"/>
            <a:headEnd/>
            <a:tailEnd/>
          </a:ln>
        </p:spPr>
        <p:txBody>
          <a:bodyPr/>
          <a:lstStyle/>
          <a:p>
            <a:fld id="{91C43477-5318-4EA5-9F58-EF6104FA3DC4}" type="slidenum">
              <a:rPr lang="es-CO"/>
              <a:pPr/>
              <a:t>8</a:t>
            </a:fld>
            <a:endParaRPr lang="es-CO"/>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30723" name="2 Marcador de notas"/>
          <p:cNvSpPr>
            <a:spLocks noGrp="1"/>
          </p:cNvSpPr>
          <p:nvPr>
            <p:ph type="body" idx="1"/>
          </p:nvPr>
        </p:nvSpPr>
        <p:spPr bwMode="auto">
          <a:noFill/>
        </p:spPr>
        <p:txBody>
          <a:bodyPr/>
          <a:lstStyle/>
          <a:p>
            <a:pPr eaLnBrk="1" hangingPunct="1">
              <a:spcBef>
                <a:spcPct val="0"/>
              </a:spcBef>
            </a:pPr>
            <a:endParaRPr lang="es-CO" smtClean="0"/>
          </a:p>
        </p:txBody>
      </p:sp>
      <p:sp>
        <p:nvSpPr>
          <p:cNvPr id="30724" name="3 Marcador de número de diapositiva"/>
          <p:cNvSpPr>
            <a:spLocks noGrp="1"/>
          </p:cNvSpPr>
          <p:nvPr>
            <p:ph type="sldNum" sz="quarter" idx="5"/>
          </p:nvPr>
        </p:nvSpPr>
        <p:spPr bwMode="auto">
          <a:noFill/>
          <a:ln>
            <a:miter lim="800000"/>
            <a:headEnd/>
            <a:tailEnd/>
          </a:ln>
        </p:spPr>
        <p:txBody>
          <a:bodyPr/>
          <a:lstStyle/>
          <a:p>
            <a:fld id="{926C48BC-A111-4605-A795-C77A026F5C94}" type="slidenum">
              <a:rPr lang="es-CO"/>
              <a:pPr/>
              <a:t>9</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s-ES_tradnl"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1F92C88D-8EC5-41A4-8C7C-9E2C0698A220}" type="datetime1">
              <a:rPr lang="es-ES_tradnl"/>
              <a:pPr/>
              <a:t>13/06/15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5886A7D6-3BEA-419D-A80D-8C0DEEFDCAAA}"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10"/>
          </p:nvPr>
        </p:nvSpPr>
        <p:spPr/>
        <p:txBody>
          <a:bodyPr/>
          <a:lstStyle>
            <a:lvl1pPr>
              <a:defRPr/>
            </a:lvl1pPr>
          </a:lstStyle>
          <a:p>
            <a:fld id="{93A3DB94-C5D5-4EB5-A66E-3EB12C4D9239}" type="datetime1">
              <a:rPr lang="es-ES_tradnl"/>
              <a:pPr/>
              <a:t>13/06/15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5A28DEA-5A1A-4723-85F1-F2E53C3DB1D5}"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_tradnl"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10"/>
          </p:nvPr>
        </p:nvSpPr>
        <p:spPr/>
        <p:txBody>
          <a:bodyPr/>
          <a:lstStyle>
            <a:lvl1pPr>
              <a:defRPr/>
            </a:lvl1pPr>
          </a:lstStyle>
          <a:p>
            <a:fld id="{9F78B565-D017-4C97-AAA7-0E3DB1A91EDB}" type="datetime1">
              <a:rPr lang="es-ES_tradnl"/>
              <a:pPr/>
              <a:t>13/06/15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63FBF37-613F-48FA-B2CB-415630CDCFC7}"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Content Placeholder 2"/>
          <p:cNvSpPr>
            <a:spLocks noGrp="1"/>
          </p:cNvSpPr>
          <p:nvPr>
            <p:ph idx="1"/>
          </p:nvPr>
        </p:nvSpPr>
        <p:spPr/>
        <p:txBody>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10"/>
          </p:nvPr>
        </p:nvSpPr>
        <p:spPr/>
        <p:txBody>
          <a:bodyPr/>
          <a:lstStyle>
            <a:lvl1pPr>
              <a:defRPr/>
            </a:lvl1pPr>
          </a:lstStyle>
          <a:p>
            <a:fld id="{0D47E51C-72CA-44A3-864D-7CBD9611A99C}" type="datetime1">
              <a:rPr lang="es-ES_tradnl"/>
              <a:pPr/>
              <a:t>13/06/15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6DE0EB6-CF03-4369-B8F0-9879FA4DDEA2}"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s-ES_tradnl"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Click to edit Master text styles</a:t>
            </a:r>
          </a:p>
        </p:txBody>
      </p:sp>
      <p:sp>
        <p:nvSpPr>
          <p:cNvPr id="4" name="Date Placeholder 3"/>
          <p:cNvSpPr>
            <a:spLocks noGrp="1"/>
          </p:cNvSpPr>
          <p:nvPr>
            <p:ph type="dt" sz="half" idx="10"/>
          </p:nvPr>
        </p:nvSpPr>
        <p:spPr/>
        <p:txBody>
          <a:bodyPr/>
          <a:lstStyle>
            <a:lvl1pPr>
              <a:defRPr/>
            </a:lvl1pPr>
          </a:lstStyle>
          <a:p>
            <a:fld id="{91142129-11ED-437B-8E86-32088BE37E0C}" type="datetime1">
              <a:rPr lang="es-ES_tradnl"/>
              <a:pPr/>
              <a:t>13/06/15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EB867C0-D0AC-47BC-A0B6-8B734542AFCB}"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5" name="Date Placeholder 3"/>
          <p:cNvSpPr>
            <a:spLocks noGrp="1"/>
          </p:cNvSpPr>
          <p:nvPr>
            <p:ph type="dt" sz="half" idx="10"/>
          </p:nvPr>
        </p:nvSpPr>
        <p:spPr/>
        <p:txBody>
          <a:bodyPr/>
          <a:lstStyle>
            <a:lvl1pPr>
              <a:defRPr/>
            </a:lvl1pPr>
          </a:lstStyle>
          <a:p>
            <a:fld id="{14B3AEBB-B0E9-4ABB-B120-52E9A321C73E}" type="datetime1">
              <a:rPr lang="es-ES_tradnl"/>
              <a:pPr/>
              <a:t>13/06/15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BF0E69E-5506-449E-8008-1466A790821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_tradnl"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7" name="Date Placeholder 3"/>
          <p:cNvSpPr>
            <a:spLocks noGrp="1"/>
          </p:cNvSpPr>
          <p:nvPr>
            <p:ph type="dt" sz="half" idx="10"/>
          </p:nvPr>
        </p:nvSpPr>
        <p:spPr/>
        <p:txBody>
          <a:bodyPr/>
          <a:lstStyle>
            <a:lvl1pPr>
              <a:defRPr/>
            </a:lvl1pPr>
          </a:lstStyle>
          <a:p>
            <a:fld id="{CA19B5B5-8C4C-4CAE-ABF6-8803D09A1E3F}" type="datetime1">
              <a:rPr lang="es-ES_tradnl"/>
              <a:pPr/>
              <a:t>13/06/15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4954927C-CE46-4D84-B675-F31891702C07}"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B4B7F8B6-8D70-4F35-B0E5-BEC4D4F35ED6}" type="datetime1">
              <a:rPr lang="es-ES_tradnl"/>
              <a:pPr/>
              <a:t>13/06/15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9E1893C4-3124-40A7-A631-64438A8EC65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B05B326D-38A7-4C5E-BD64-EFD82F51D767}" type="datetime1">
              <a:rPr lang="es-ES_tradnl"/>
              <a:pPr/>
              <a:t>13/06/15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1F11A325-4D5F-4CC7-B0DB-F5E9BDC2AEE9}" type="slidenum">
              <a:rPr lang="en-US"/>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s-ES_tradnl"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Click to edit Master text styles</a:t>
            </a:r>
          </a:p>
        </p:txBody>
      </p:sp>
      <p:sp>
        <p:nvSpPr>
          <p:cNvPr id="5" name="Date Placeholder 3"/>
          <p:cNvSpPr>
            <a:spLocks noGrp="1"/>
          </p:cNvSpPr>
          <p:nvPr>
            <p:ph type="dt" sz="half" idx="10"/>
          </p:nvPr>
        </p:nvSpPr>
        <p:spPr/>
        <p:txBody>
          <a:bodyPr/>
          <a:lstStyle>
            <a:lvl1pPr>
              <a:defRPr/>
            </a:lvl1pPr>
          </a:lstStyle>
          <a:p>
            <a:fld id="{CC5537E2-EEEB-4383-A9B5-6EE56E776BA0}" type="datetime1">
              <a:rPr lang="es-ES_tradnl"/>
              <a:pPr/>
              <a:t>13/06/15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C03CEAA-AC83-49D1-A07F-FD934A341989}"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s-ES_tradnl"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Click to edit Master text styles</a:t>
            </a:r>
          </a:p>
        </p:txBody>
      </p:sp>
      <p:sp>
        <p:nvSpPr>
          <p:cNvPr id="5" name="Date Placeholder 3"/>
          <p:cNvSpPr>
            <a:spLocks noGrp="1"/>
          </p:cNvSpPr>
          <p:nvPr>
            <p:ph type="dt" sz="half" idx="10"/>
          </p:nvPr>
        </p:nvSpPr>
        <p:spPr/>
        <p:txBody>
          <a:bodyPr/>
          <a:lstStyle>
            <a:lvl1pPr>
              <a:defRPr/>
            </a:lvl1pPr>
          </a:lstStyle>
          <a:p>
            <a:fld id="{2EC610B3-61B4-4B0B-AC27-51E363C3457B}" type="datetime1">
              <a:rPr lang="es-ES_tradnl"/>
              <a:pPr/>
              <a:t>13/06/15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A117EE2-288B-4F9E-A1C9-F18114AD6A1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_tradnl" smtClean="0"/>
              <a:t>Click to edit Master title style</a:t>
            </a:r>
            <a:endParaRPr lang="en-US"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2" charset="0"/>
              </a:defRPr>
            </a:lvl1pPr>
          </a:lstStyle>
          <a:p>
            <a:fld id="{B9FD24C7-32BE-4140-87CB-7B4E2273B93E}" type="datetime1">
              <a:rPr lang="es-ES_tradnl"/>
              <a:pPr/>
              <a:t>13/06/15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2" charset="0"/>
              </a:defRPr>
            </a:lvl1pPr>
          </a:lstStyle>
          <a:p>
            <a:fld id="{36C7ACBA-80F4-4D0C-8FCE-82A605402CA8}" type="slidenum">
              <a:rPr lang="en-US"/>
              <a:pPr/>
              <a:t>‹Nr.›</a:t>
            </a:fld>
            <a:endParaRPr lang="en-US"/>
          </a:p>
        </p:txBody>
      </p:sp>
      <p:pic>
        <p:nvPicPr>
          <p:cNvPr id="1031" name="Picture 8" descr="plantilla final.jpg"/>
          <p:cNvPicPr>
            <a:picLocks noChangeAspect="1"/>
          </p:cNvPicPr>
          <p:nvPr/>
        </p:nvPicPr>
        <p:blipFill>
          <a:blip r:embed="rId13"/>
          <a:srcRect/>
          <a:stretch>
            <a:fillRect/>
          </a:stretch>
        </p:blipFill>
        <p:spPr bwMode="auto">
          <a:xfrm>
            <a:off x="3175" y="4592638"/>
            <a:ext cx="9156700" cy="22717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457200" rtl="0" eaLnBrk="0" fontAlgn="base" hangingPunct="0">
        <a:spcBef>
          <a:spcPct val="0"/>
        </a:spcBef>
        <a:spcAft>
          <a:spcPct val="0"/>
        </a:spcAft>
        <a:defRPr sz="4400" kern="1200">
          <a:solidFill>
            <a:schemeClr val="tx1"/>
          </a:solidFill>
          <a:latin typeface="+mj-lt"/>
          <a:ea typeface="ＭＳ Ｐゴシック" pitchFamily="32" charset="-128"/>
          <a:cs typeface="MS PGothic" pitchFamily="34" charset="-128"/>
        </a:defRPr>
      </a:lvl1pPr>
      <a:lvl2pPr algn="ctr" defTabSz="457200" rtl="0" eaLnBrk="0" fontAlgn="base" hangingPunct="0">
        <a:spcBef>
          <a:spcPct val="0"/>
        </a:spcBef>
        <a:spcAft>
          <a:spcPct val="0"/>
        </a:spcAft>
        <a:defRPr sz="4400">
          <a:solidFill>
            <a:schemeClr val="tx1"/>
          </a:solidFill>
          <a:latin typeface="Calibri" pitchFamily="-106" charset="0"/>
          <a:ea typeface="ＭＳ Ｐゴシック" pitchFamily="32" charset="-128"/>
          <a:cs typeface="MS PGothic" pitchFamily="34" charset="-128"/>
        </a:defRPr>
      </a:lvl2pPr>
      <a:lvl3pPr algn="ctr" defTabSz="457200" rtl="0" eaLnBrk="0" fontAlgn="base" hangingPunct="0">
        <a:spcBef>
          <a:spcPct val="0"/>
        </a:spcBef>
        <a:spcAft>
          <a:spcPct val="0"/>
        </a:spcAft>
        <a:defRPr sz="4400">
          <a:solidFill>
            <a:schemeClr val="tx1"/>
          </a:solidFill>
          <a:latin typeface="Calibri" pitchFamily="-106" charset="0"/>
          <a:ea typeface="ＭＳ Ｐゴシック" pitchFamily="32" charset="-128"/>
          <a:cs typeface="MS PGothic" pitchFamily="34" charset="-128"/>
        </a:defRPr>
      </a:lvl3pPr>
      <a:lvl4pPr algn="ctr" defTabSz="457200" rtl="0" eaLnBrk="0" fontAlgn="base" hangingPunct="0">
        <a:spcBef>
          <a:spcPct val="0"/>
        </a:spcBef>
        <a:spcAft>
          <a:spcPct val="0"/>
        </a:spcAft>
        <a:defRPr sz="4400">
          <a:solidFill>
            <a:schemeClr val="tx1"/>
          </a:solidFill>
          <a:latin typeface="Calibri" pitchFamily="-106" charset="0"/>
          <a:ea typeface="ＭＳ Ｐゴシック" pitchFamily="32" charset="-128"/>
          <a:cs typeface="MS PGothic" pitchFamily="34" charset="-128"/>
        </a:defRPr>
      </a:lvl4pPr>
      <a:lvl5pPr algn="ctr" defTabSz="457200" rtl="0" eaLnBrk="0" fontAlgn="base" hangingPunct="0">
        <a:spcBef>
          <a:spcPct val="0"/>
        </a:spcBef>
        <a:spcAft>
          <a:spcPct val="0"/>
        </a:spcAft>
        <a:defRPr sz="4400">
          <a:solidFill>
            <a:schemeClr val="tx1"/>
          </a:solidFill>
          <a:latin typeface="Calibri" pitchFamily="-106" charset="0"/>
          <a:ea typeface="ＭＳ Ｐゴシック" pitchFamily="32" charset="-128"/>
          <a:cs typeface="MS PGothic" pitchFamily="34" charset="-128"/>
        </a:defRPr>
      </a:lvl5pPr>
      <a:lvl6pPr marL="457200" algn="ctr" defTabSz="457200" rtl="0" fontAlgn="base">
        <a:spcBef>
          <a:spcPct val="0"/>
        </a:spcBef>
        <a:spcAft>
          <a:spcPct val="0"/>
        </a:spcAft>
        <a:defRPr sz="4400">
          <a:solidFill>
            <a:schemeClr val="tx1"/>
          </a:solidFill>
          <a:latin typeface="Calibri" pitchFamily="-106" charset="0"/>
          <a:ea typeface="ＭＳ Ｐゴシック" pitchFamily="-106" charset="-128"/>
          <a:cs typeface="ＭＳ Ｐゴシック" pitchFamily="-106" charset="-128"/>
        </a:defRPr>
      </a:lvl6pPr>
      <a:lvl7pPr marL="914400" algn="ctr" defTabSz="457200" rtl="0" fontAlgn="base">
        <a:spcBef>
          <a:spcPct val="0"/>
        </a:spcBef>
        <a:spcAft>
          <a:spcPct val="0"/>
        </a:spcAft>
        <a:defRPr sz="4400">
          <a:solidFill>
            <a:schemeClr val="tx1"/>
          </a:solidFill>
          <a:latin typeface="Calibri" pitchFamily="-106" charset="0"/>
          <a:ea typeface="ＭＳ Ｐゴシック" pitchFamily="-106" charset="-128"/>
          <a:cs typeface="ＭＳ Ｐゴシック" pitchFamily="-106" charset="-128"/>
        </a:defRPr>
      </a:lvl7pPr>
      <a:lvl8pPr marL="1371600" algn="ctr" defTabSz="457200" rtl="0" fontAlgn="base">
        <a:spcBef>
          <a:spcPct val="0"/>
        </a:spcBef>
        <a:spcAft>
          <a:spcPct val="0"/>
        </a:spcAft>
        <a:defRPr sz="4400">
          <a:solidFill>
            <a:schemeClr val="tx1"/>
          </a:solidFill>
          <a:latin typeface="Calibri" pitchFamily="-106" charset="0"/>
          <a:ea typeface="ＭＳ Ｐゴシック" pitchFamily="-106" charset="-128"/>
          <a:cs typeface="ＭＳ Ｐゴシック" pitchFamily="-106" charset="-128"/>
        </a:defRPr>
      </a:lvl8pPr>
      <a:lvl9pPr marL="1828800" algn="ctr" defTabSz="457200" rtl="0" fontAlgn="base">
        <a:spcBef>
          <a:spcPct val="0"/>
        </a:spcBef>
        <a:spcAft>
          <a:spcPct val="0"/>
        </a:spcAft>
        <a:defRPr sz="4400">
          <a:solidFill>
            <a:schemeClr val="tx1"/>
          </a:solidFill>
          <a:latin typeface="Calibri" pitchFamily="-106" charset="0"/>
          <a:ea typeface="ＭＳ Ｐゴシック" pitchFamily="-106" charset="-128"/>
          <a:cs typeface="ＭＳ Ｐゴシック" pitchFamily="-106"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32" charset="-128"/>
          <a:cs typeface="MS PGothic" pitchFamily="34"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32"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32"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32"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32"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3 Título"/>
          <p:cNvSpPr>
            <a:spLocks noGrp="1"/>
          </p:cNvSpPr>
          <p:nvPr>
            <p:ph type="ctrTitle"/>
          </p:nvPr>
        </p:nvSpPr>
        <p:spPr>
          <a:xfrm>
            <a:off x="685800" y="1714500"/>
            <a:ext cx="7772400" cy="1470025"/>
          </a:xfrm>
        </p:spPr>
        <p:txBody>
          <a:bodyPr/>
          <a:lstStyle/>
          <a:p>
            <a:r>
              <a:rPr lang="es-CO" sz="5000" b="1" smtClean="0">
                <a:solidFill>
                  <a:srgbClr val="006600"/>
                </a:solidFill>
                <a:cs typeface="Calibri" pitchFamily="32" charset="0"/>
              </a:rPr>
              <a:t>Decretos reglamentarios de la Ley 1257 de 2008 en materia de salud, educación, justicia y trabajo</a:t>
            </a:r>
          </a:p>
        </p:txBody>
      </p:sp>
      <p:sp>
        <p:nvSpPr>
          <p:cNvPr id="15363" name="4 Subtítulo"/>
          <p:cNvSpPr>
            <a:spLocks noGrp="1"/>
          </p:cNvSpPr>
          <p:nvPr>
            <p:ph type="subTitle" idx="1"/>
          </p:nvPr>
        </p:nvSpPr>
        <p:spPr>
          <a:xfrm>
            <a:off x="1255713" y="4754563"/>
            <a:ext cx="6400800" cy="1303337"/>
          </a:xfrm>
        </p:spPr>
        <p:txBody>
          <a:bodyPr/>
          <a:lstStyle/>
          <a:p>
            <a:endParaRPr lang="es-CO" sz="3000" smtClean="0">
              <a:solidFill>
                <a:schemeClr val="tx1"/>
              </a:solidFill>
              <a:latin typeface="Arial" charset="0"/>
              <a:cs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12725" y="819150"/>
            <a:ext cx="8656638" cy="5048250"/>
          </a:xfrm>
        </p:spPr>
        <p:txBody>
          <a:bodyPr>
            <a:normAutofit/>
          </a:bodyPr>
          <a:lstStyle/>
          <a:p>
            <a:pPr>
              <a:lnSpc>
                <a:spcPct val="90000"/>
              </a:lnSpc>
            </a:pPr>
            <a:r>
              <a:rPr lang="en-US" sz="2700" smtClean="0"/>
              <a:t>Adoptar una estrategia para vigilar y controlar que las políticas laborales de empleadores de las empresas del sector público y privado garanticen la igualdad salarial entre mujeres y hombres. </a:t>
            </a:r>
            <a:endParaRPr lang="es-ES_tradnl" sz="2700" smtClean="0"/>
          </a:p>
          <a:p>
            <a:pPr>
              <a:lnSpc>
                <a:spcPct val="90000"/>
              </a:lnSpc>
            </a:pPr>
            <a:r>
              <a:rPr lang="en-US" sz="2700" smtClean="0"/>
              <a:t>Incluir dentro de la categoría de riesgo profesional el daño generado por hechos de acoso sexual y otras formas de violencia en contra de las mujeres en el ámbito laboral. </a:t>
            </a:r>
            <a:endParaRPr lang="es-ES_tradnl" sz="2700" smtClean="0"/>
          </a:p>
          <a:p>
            <a:pPr>
              <a:lnSpc>
                <a:spcPct val="90000"/>
              </a:lnSpc>
            </a:pPr>
            <a:r>
              <a:rPr lang="en-US" sz="2700" smtClean="0"/>
              <a:t>Garantizar la participación de las mujeres trabajadoras, empleadoras y de gobierno, en al menos un 30% de la conformación de los espacios tripartitos de      deliberación y concertación de las políticas            laborales. </a:t>
            </a:r>
            <a:r>
              <a:rPr lang="es-ES_tradnl" sz="2700" b="1" smtClean="0"/>
              <a:t> </a:t>
            </a:r>
            <a:endParaRPr lang="es-ES_tradnl" sz="2700" smtClean="0"/>
          </a:p>
        </p:txBody>
      </p:sp>
      <p:sp>
        <p:nvSpPr>
          <p:cNvPr id="31747" name="1 Título"/>
          <p:cNvSpPr>
            <a:spLocks noGrp="1"/>
          </p:cNvSpPr>
          <p:nvPr>
            <p:ph type="title"/>
          </p:nvPr>
        </p:nvSpPr>
        <p:spPr>
          <a:xfrm>
            <a:off x="457200" y="-293688"/>
            <a:ext cx="8229600" cy="1143001"/>
          </a:xfrm>
        </p:spPr>
        <p:txBody>
          <a:bodyPr/>
          <a:lstStyle/>
          <a:p>
            <a:pPr eaLnBrk="1" hangingPunct="1"/>
            <a:r>
              <a:rPr lang="es-CO" sz="4800" b="1" smtClean="0">
                <a:solidFill>
                  <a:srgbClr val="006600"/>
                </a:solidFill>
                <a:cs typeface="Arial" charset="0"/>
              </a:rPr>
              <a:t>LABORAL (4/4)</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1 Título"/>
          <p:cNvSpPr>
            <a:spLocks noGrp="1"/>
          </p:cNvSpPr>
          <p:nvPr>
            <p:ph type="ctrTitle"/>
          </p:nvPr>
        </p:nvSpPr>
        <p:spPr>
          <a:xfrm>
            <a:off x="685800" y="133350"/>
            <a:ext cx="7772400" cy="1470025"/>
          </a:xfrm>
        </p:spPr>
        <p:txBody>
          <a:bodyPr/>
          <a:lstStyle/>
          <a:p>
            <a:r>
              <a:rPr lang="es-MX" sz="4800" b="1" smtClean="0">
                <a:solidFill>
                  <a:srgbClr val="006600"/>
                </a:solidFill>
              </a:rPr>
              <a:t>CONTEXTO EN EL TEMA DE SALUD</a:t>
            </a:r>
          </a:p>
        </p:txBody>
      </p:sp>
      <p:sp>
        <p:nvSpPr>
          <p:cNvPr id="33795" name="2 Marcador de contenido"/>
          <p:cNvSpPr>
            <a:spLocks noGrp="1"/>
          </p:cNvSpPr>
          <p:nvPr>
            <p:ph type="subTitle" idx="1"/>
          </p:nvPr>
        </p:nvSpPr>
        <p:spPr>
          <a:xfrm>
            <a:off x="438150" y="1795463"/>
            <a:ext cx="8248650" cy="2520950"/>
          </a:xfrm>
        </p:spPr>
        <p:txBody>
          <a:bodyPr/>
          <a:lstStyle/>
          <a:p>
            <a:pPr algn="l"/>
            <a:r>
              <a:rPr lang="es-ES_tradnl" sz="2700" b="1" dirty="0" smtClean="0">
                <a:solidFill>
                  <a:srgbClr val="000000"/>
                </a:solidFill>
              </a:rPr>
              <a:t>Logros y prioridades: </a:t>
            </a:r>
          </a:p>
          <a:p>
            <a:pPr algn="l">
              <a:buFont typeface="Arial" charset="0"/>
              <a:buChar char="•"/>
            </a:pPr>
            <a:r>
              <a:rPr lang="es-ES_tradnl" sz="2500" b="1" i="1" dirty="0" smtClean="0">
                <a:solidFill>
                  <a:srgbClr val="000000"/>
                </a:solidFill>
              </a:rPr>
              <a:t>Enfoque diferencial (Ley 1438). </a:t>
            </a:r>
          </a:p>
          <a:p>
            <a:pPr algn="l">
              <a:buFont typeface="Arial" charset="0"/>
              <a:buChar char="•"/>
            </a:pPr>
            <a:r>
              <a:rPr lang="es-ES_tradnl" sz="2500" dirty="0" smtClean="0">
                <a:solidFill>
                  <a:srgbClr val="000000"/>
                </a:solidFill>
              </a:rPr>
              <a:t>El Observatorio sobre salud tendrá que reportar variables </a:t>
            </a:r>
            <a:r>
              <a:rPr lang="es-ES_tradnl" sz="2500" dirty="0" err="1" smtClean="0">
                <a:solidFill>
                  <a:srgbClr val="000000"/>
                </a:solidFill>
              </a:rPr>
              <a:t>desagregables</a:t>
            </a:r>
            <a:r>
              <a:rPr lang="es-ES_tradnl" sz="2500" dirty="0" smtClean="0">
                <a:solidFill>
                  <a:srgbClr val="000000"/>
                </a:solidFill>
              </a:rPr>
              <a:t> por sexo, edad, región, raza y etnia.</a:t>
            </a:r>
          </a:p>
          <a:p>
            <a:pPr algn="l">
              <a:buFont typeface="Arial" charset="0"/>
              <a:buChar char="•"/>
            </a:pPr>
            <a:r>
              <a:rPr lang="es-ES_tradnl" sz="2500" dirty="0" smtClean="0">
                <a:solidFill>
                  <a:srgbClr val="000000"/>
                </a:solidFill>
              </a:rPr>
              <a:t>Falta transparencia en los recursos de las EPS</a:t>
            </a:r>
          </a:p>
          <a:p>
            <a:pPr algn="l">
              <a:buFont typeface="Arial" charset="0"/>
              <a:buChar char="•"/>
            </a:pPr>
            <a:r>
              <a:rPr lang="es-ES_tradnl" sz="2500" b="1" dirty="0" smtClean="0">
                <a:solidFill>
                  <a:srgbClr val="000000"/>
                </a:solidFill>
              </a:rPr>
              <a:t> Inclusión del reconocimiento al trabajo doméstico en el Sistema de Salud (Ley 1438).</a:t>
            </a:r>
          </a:p>
          <a:p>
            <a:pPr algn="l">
              <a:buFont typeface="Arial" charset="0"/>
              <a:buChar char="•"/>
            </a:pPr>
            <a:r>
              <a:rPr lang="es-ES_tradnl" sz="2500" dirty="0" smtClean="0">
                <a:solidFill>
                  <a:srgbClr val="000000"/>
                </a:solidFill>
              </a:rPr>
              <a:t>Tratamiento privilegiado de las mujeres víctimas                    de la violencia.</a:t>
            </a:r>
          </a:p>
          <a:p>
            <a:pPr algn="l">
              <a:buFont typeface="Arial" charset="0"/>
              <a:buChar char="•"/>
            </a:pPr>
            <a:endParaRPr lang="es-ES_tradnl" sz="2700" dirty="0" smtClean="0">
              <a:solidFill>
                <a:srgbClr val="000000"/>
              </a:solidFill>
            </a:endParaRPr>
          </a:p>
          <a:p>
            <a:pPr algn="l">
              <a:buFont typeface="Arial" charset="0"/>
              <a:buChar char="•"/>
            </a:pPr>
            <a:endParaRPr lang="es-ES_tradnl" sz="2700" dirty="0" smtClean="0">
              <a:solidFill>
                <a:srgbClr val="000000"/>
              </a:solidFill>
            </a:endParaRPr>
          </a:p>
          <a:p>
            <a:pPr>
              <a:buFont typeface="Arial" charset="0"/>
              <a:buChar char="•"/>
            </a:pPr>
            <a:endParaRPr lang="es-MX" sz="4400" dirty="0" smtClean="0">
              <a:solidFill>
                <a:schemeClr val="tx1"/>
              </a:solidFill>
            </a:endParaRPr>
          </a:p>
          <a:p>
            <a:pPr>
              <a:buFont typeface="Arial" charset="0"/>
              <a:buChar char="•"/>
            </a:pPr>
            <a:endParaRPr lang="es-MX" sz="3500" dirty="0" smtClean="0">
              <a:solidFill>
                <a:schemeClr val="tx1"/>
              </a:solidFill>
            </a:endParaRPr>
          </a:p>
        </p:txBody>
      </p:sp>
      <p:sp>
        <p:nvSpPr>
          <p:cNvPr id="4" name="3 Marcador de pie de página"/>
          <p:cNvSpPr>
            <a:spLocks noGrp="1"/>
          </p:cNvSpPr>
          <p:nvPr>
            <p:ph type="ftr" sz="quarter" idx="11"/>
          </p:nvPr>
        </p:nvSpPr>
        <p:spPr/>
        <p:txBody>
          <a:bodyPr/>
          <a:lstStyle/>
          <a:p>
            <a:pPr>
              <a:defRPr/>
            </a:pPr>
            <a:endParaRPr lang="en-US" dirty="0"/>
          </a:p>
        </p:txBody>
      </p:sp>
      <p:sp>
        <p:nvSpPr>
          <p:cNvPr id="33797" name="4 Marcador de número de diapositiva"/>
          <p:cNvSpPr>
            <a:spLocks noGrp="1"/>
          </p:cNvSpPr>
          <p:nvPr>
            <p:ph type="sldNum" sz="quarter" idx="12"/>
          </p:nvPr>
        </p:nvSpPr>
        <p:spPr bwMode="auto">
          <a:noFill/>
          <a:ln>
            <a:miter lim="800000"/>
            <a:headEnd/>
            <a:tailEnd/>
          </a:ln>
        </p:spPr>
        <p:txBody>
          <a:bodyPr/>
          <a:lstStyle/>
          <a:p>
            <a:fld id="{C8207652-CE2F-416E-AB9A-EA601E8F4D86}" type="slidenum">
              <a:rPr lang="en-US"/>
              <a:pPr/>
              <a:t>11</a:t>
            </a:fld>
            <a:endParaRPr lang="en-US"/>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Título"/>
          <p:cNvSpPr>
            <a:spLocks noGrp="1"/>
          </p:cNvSpPr>
          <p:nvPr>
            <p:ph type="title"/>
          </p:nvPr>
        </p:nvSpPr>
        <p:spPr>
          <a:xfrm>
            <a:off x="457200" y="-58738"/>
            <a:ext cx="8229600" cy="1143001"/>
          </a:xfrm>
        </p:spPr>
        <p:txBody>
          <a:bodyPr/>
          <a:lstStyle/>
          <a:p>
            <a:r>
              <a:rPr lang="es-MX" sz="4800" b="1" smtClean="0">
                <a:solidFill>
                  <a:srgbClr val="006600"/>
                </a:solidFill>
              </a:rPr>
              <a:t>SALUD (1/4)</a:t>
            </a:r>
          </a:p>
        </p:txBody>
      </p:sp>
      <p:sp>
        <p:nvSpPr>
          <p:cNvPr id="34819" name="2 Marcador de contenido"/>
          <p:cNvSpPr>
            <a:spLocks noGrp="1"/>
          </p:cNvSpPr>
          <p:nvPr>
            <p:ph idx="1"/>
          </p:nvPr>
        </p:nvSpPr>
        <p:spPr>
          <a:xfrm>
            <a:off x="457200" y="1162050"/>
            <a:ext cx="8229600" cy="4525963"/>
          </a:xfrm>
        </p:spPr>
        <p:txBody>
          <a:bodyPr/>
          <a:lstStyle/>
          <a:p>
            <a:pPr algn="ctr">
              <a:buFont typeface="Arial" charset="0"/>
              <a:buNone/>
            </a:pPr>
            <a:r>
              <a:rPr lang="es-ES_tradnl" sz="3000" b="1" smtClean="0"/>
              <a:t>Decreto 4796 de 2011</a:t>
            </a:r>
            <a:r>
              <a:rPr lang="en-US" sz="3000" smtClean="0"/>
              <a:t> </a:t>
            </a:r>
            <a:endParaRPr lang="es-ES_tradnl" sz="3000" smtClean="0"/>
          </a:p>
          <a:p>
            <a:pPr algn="just">
              <a:buFont typeface="Arial" charset="0"/>
              <a:buNone/>
            </a:pPr>
            <a:r>
              <a:rPr lang="en-US" sz="3000" smtClean="0"/>
              <a:t>  Tiene por objeto definir las acciones necesarias para detectar, prevenir y atender integralmente a través de los servicios que garantiza el Sistema General de Seguridad Social en Salud a las mujeres víctimas de violencia e implementar mecanismos para hacer efectivo el derecho a la salud. </a:t>
            </a:r>
            <a:endParaRPr lang="es-ES_tradnl" sz="3000" smtClean="0"/>
          </a:p>
        </p:txBody>
      </p:sp>
      <p:sp>
        <p:nvSpPr>
          <p:cNvPr id="4" name="3 Marcador de pie de página"/>
          <p:cNvSpPr>
            <a:spLocks noGrp="1"/>
          </p:cNvSpPr>
          <p:nvPr>
            <p:ph type="ftr" sz="quarter" idx="11"/>
          </p:nvPr>
        </p:nvSpPr>
        <p:spPr/>
        <p:txBody>
          <a:bodyPr/>
          <a:lstStyle/>
          <a:p>
            <a:pPr>
              <a:defRPr/>
            </a:pPr>
            <a:endParaRPr lang="en-US" dirty="0"/>
          </a:p>
        </p:txBody>
      </p:sp>
      <p:sp>
        <p:nvSpPr>
          <p:cNvPr id="34821" name="4 Marcador de número de diapositiva"/>
          <p:cNvSpPr>
            <a:spLocks noGrp="1"/>
          </p:cNvSpPr>
          <p:nvPr>
            <p:ph type="sldNum" sz="quarter" idx="12"/>
          </p:nvPr>
        </p:nvSpPr>
        <p:spPr bwMode="auto">
          <a:noFill/>
          <a:ln>
            <a:miter lim="800000"/>
            <a:headEnd/>
            <a:tailEnd/>
          </a:ln>
        </p:spPr>
        <p:txBody>
          <a:bodyPr/>
          <a:lstStyle/>
          <a:p>
            <a:fld id="{36441032-D375-4FF2-A399-BEB58CCA5441}" type="slidenum">
              <a:rPr lang="en-US"/>
              <a:pPr/>
              <a:t>12</a:t>
            </a:fld>
            <a:endParaRPr lang="en-US"/>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Título"/>
          <p:cNvSpPr>
            <a:spLocks noGrp="1"/>
          </p:cNvSpPr>
          <p:nvPr>
            <p:ph type="title"/>
          </p:nvPr>
        </p:nvSpPr>
        <p:spPr>
          <a:xfrm>
            <a:off x="457200" y="-200025"/>
            <a:ext cx="8229600" cy="1143000"/>
          </a:xfrm>
        </p:spPr>
        <p:txBody>
          <a:bodyPr/>
          <a:lstStyle/>
          <a:p>
            <a:r>
              <a:rPr lang="es-MX" sz="4800" b="1" smtClean="0">
                <a:solidFill>
                  <a:srgbClr val="006600"/>
                </a:solidFill>
              </a:rPr>
              <a:t>SALUD (2/4)</a:t>
            </a:r>
          </a:p>
        </p:txBody>
      </p:sp>
      <p:sp>
        <p:nvSpPr>
          <p:cNvPr id="35843" name="2 Marcador de contenido"/>
          <p:cNvSpPr>
            <a:spLocks noGrp="1"/>
          </p:cNvSpPr>
          <p:nvPr>
            <p:ph idx="1"/>
          </p:nvPr>
        </p:nvSpPr>
        <p:spPr>
          <a:xfrm>
            <a:off x="457200" y="809625"/>
            <a:ext cx="8229600" cy="4922838"/>
          </a:xfrm>
        </p:spPr>
        <p:txBody>
          <a:bodyPr/>
          <a:lstStyle/>
          <a:p>
            <a:r>
              <a:rPr lang="en-US" sz="2500" dirty="0" smtClean="0"/>
              <a:t>Se </a:t>
            </a:r>
            <a:r>
              <a:rPr lang="en-US" sz="2500" dirty="0" err="1" smtClean="0"/>
              <a:t>entenderá</a:t>
            </a:r>
            <a:r>
              <a:rPr lang="en-US" sz="2500" dirty="0" smtClean="0"/>
              <a:t> </a:t>
            </a:r>
            <a:r>
              <a:rPr lang="en-US" sz="2500" dirty="0" err="1" smtClean="0"/>
              <a:t>por</a:t>
            </a:r>
            <a:r>
              <a:rPr lang="en-US" sz="2500" dirty="0" smtClean="0"/>
              <a:t> </a:t>
            </a:r>
            <a:r>
              <a:rPr lang="en-US" sz="2500" dirty="0" err="1" smtClean="0"/>
              <a:t>situación</a:t>
            </a:r>
            <a:r>
              <a:rPr lang="en-US" sz="2500" dirty="0" smtClean="0"/>
              <a:t> especial de </a:t>
            </a:r>
            <a:r>
              <a:rPr lang="en-US" sz="2500" dirty="0" err="1" smtClean="0"/>
              <a:t>riesgo</a:t>
            </a:r>
            <a:r>
              <a:rPr lang="en-US" sz="2500" dirty="0" smtClean="0"/>
              <a:t>, la </a:t>
            </a:r>
            <a:r>
              <a:rPr lang="en-US" sz="2500" dirty="0" err="1" smtClean="0"/>
              <a:t>posibilidad</a:t>
            </a:r>
            <a:r>
              <a:rPr lang="en-US" sz="2500" dirty="0" smtClean="0"/>
              <a:t> de </a:t>
            </a:r>
            <a:r>
              <a:rPr lang="en-US" sz="2500" dirty="0" err="1" smtClean="0"/>
              <a:t>una</a:t>
            </a:r>
            <a:r>
              <a:rPr lang="en-US" sz="2500" dirty="0" smtClean="0"/>
              <a:t> </a:t>
            </a:r>
            <a:r>
              <a:rPr lang="en-US" sz="2500" dirty="0" err="1" smtClean="0"/>
              <a:t>nueva</a:t>
            </a:r>
            <a:r>
              <a:rPr lang="en-US" sz="2500" dirty="0" smtClean="0"/>
              <a:t> </a:t>
            </a:r>
            <a:r>
              <a:rPr lang="en-US" sz="2500" dirty="0" err="1" smtClean="0"/>
              <a:t>afectación</a:t>
            </a:r>
            <a:r>
              <a:rPr lang="en-US" sz="2500" dirty="0" smtClean="0"/>
              <a:t> </a:t>
            </a:r>
            <a:r>
              <a:rPr lang="en-US" sz="2500" dirty="0" err="1" smtClean="0"/>
              <a:t>física</a:t>
            </a:r>
            <a:r>
              <a:rPr lang="en-US" sz="2500" dirty="0" smtClean="0"/>
              <a:t> o mental o la </a:t>
            </a:r>
            <a:r>
              <a:rPr lang="en-US" sz="2500" dirty="0" err="1" smtClean="0"/>
              <a:t>agravación</a:t>
            </a:r>
            <a:r>
              <a:rPr lang="en-US" sz="2500" dirty="0" smtClean="0"/>
              <a:t> de </a:t>
            </a:r>
            <a:r>
              <a:rPr lang="en-US" sz="2500" dirty="0" err="1" smtClean="0"/>
              <a:t>las</a:t>
            </a:r>
            <a:r>
              <a:rPr lang="en-US" sz="2500" dirty="0" smtClean="0"/>
              <a:t> </a:t>
            </a:r>
            <a:r>
              <a:rPr lang="en-US" sz="2500" dirty="0" err="1" smtClean="0"/>
              <a:t>afectaciones</a:t>
            </a:r>
            <a:r>
              <a:rPr lang="en-US" sz="2500" dirty="0" smtClean="0"/>
              <a:t> </a:t>
            </a:r>
            <a:r>
              <a:rPr lang="en-US" sz="2500" dirty="0" err="1" smtClean="0"/>
              <a:t>ya</a:t>
            </a:r>
            <a:r>
              <a:rPr lang="en-US" sz="2500" dirty="0" smtClean="0"/>
              <a:t> </a:t>
            </a:r>
            <a:r>
              <a:rPr lang="en-US" sz="2500" dirty="0" err="1" smtClean="0"/>
              <a:t>existentes</a:t>
            </a:r>
            <a:r>
              <a:rPr lang="en-US" sz="2500" dirty="0" smtClean="0"/>
              <a:t> en la </a:t>
            </a:r>
            <a:r>
              <a:rPr lang="en-US" sz="2500" dirty="0" err="1" smtClean="0"/>
              <a:t>mujer</a:t>
            </a:r>
            <a:r>
              <a:rPr lang="en-US" sz="2500" dirty="0" smtClean="0"/>
              <a:t> </a:t>
            </a:r>
            <a:r>
              <a:rPr lang="en-US" sz="2500" dirty="0" err="1" smtClean="0"/>
              <a:t>víctima</a:t>
            </a:r>
            <a:r>
              <a:rPr lang="en-US" sz="2500" dirty="0" smtClean="0"/>
              <a:t> de </a:t>
            </a:r>
            <a:r>
              <a:rPr lang="en-US" sz="2500" dirty="0" err="1" smtClean="0"/>
              <a:t>violencia</a:t>
            </a:r>
            <a:r>
              <a:rPr lang="en-US" sz="2500" dirty="0" smtClean="0"/>
              <a:t>, </a:t>
            </a:r>
            <a:r>
              <a:rPr lang="en-US" sz="2500" dirty="0" err="1" smtClean="0"/>
              <a:t>que</a:t>
            </a:r>
            <a:r>
              <a:rPr lang="en-US" sz="2500" dirty="0" smtClean="0"/>
              <a:t> se </a:t>
            </a:r>
            <a:r>
              <a:rPr lang="en-US" sz="2500" dirty="0" err="1" smtClean="0"/>
              <a:t>deriven</a:t>
            </a:r>
            <a:r>
              <a:rPr lang="en-US" sz="2500" dirty="0" smtClean="0"/>
              <a:t> de </a:t>
            </a:r>
            <a:r>
              <a:rPr lang="en-US" sz="2500" dirty="0" err="1" smtClean="0"/>
              <a:t>permanecer</a:t>
            </a:r>
            <a:r>
              <a:rPr lang="en-US" sz="2500" dirty="0" smtClean="0"/>
              <a:t> en el </a:t>
            </a:r>
            <a:r>
              <a:rPr lang="en-US" sz="2500" dirty="0" err="1" smtClean="0"/>
              <a:t>mismo</a:t>
            </a:r>
            <a:r>
              <a:rPr lang="en-US" sz="2500" dirty="0" smtClean="0"/>
              <a:t> </a:t>
            </a:r>
            <a:r>
              <a:rPr lang="en-US" sz="2500" dirty="0" err="1" smtClean="0"/>
              <a:t>lugar</a:t>
            </a:r>
            <a:r>
              <a:rPr lang="en-US" sz="2500" dirty="0" smtClean="0"/>
              <a:t> </a:t>
            </a:r>
            <a:r>
              <a:rPr lang="en-US" sz="2500" dirty="0" err="1" smtClean="0"/>
              <a:t>donde</a:t>
            </a:r>
            <a:r>
              <a:rPr lang="en-US" sz="2500" dirty="0" smtClean="0"/>
              <a:t> </a:t>
            </a:r>
            <a:r>
              <a:rPr lang="en-US" sz="2500" dirty="0" err="1" smtClean="0"/>
              <a:t>habita</a:t>
            </a:r>
            <a:r>
              <a:rPr lang="en-US" sz="2500" dirty="0" smtClean="0"/>
              <a:t>. </a:t>
            </a:r>
            <a:r>
              <a:rPr lang="es-ES_tradnl" sz="2500" b="1" dirty="0" smtClean="0"/>
              <a:t> </a:t>
            </a:r>
            <a:endParaRPr lang="es-ES_tradnl" sz="2500" dirty="0" smtClean="0"/>
          </a:p>
          <a:p>
            <a:r>
              <a:rPr lang="en-US" sz="2500" dirty="0" smtClean="0"/>
              <a:t>Las </a:t>
            </a:r>
            <a:r>
              <a:rPr lang="en-US" sz="2500" dirty="0" err="1" smtClean="0"/>
              <a:t>entidades</a:t>
            </a:r>
            <a:r>
              <a:rPr lang="en-US" sz="2500" dirty="0" smtClean="0"/>
              <a:t> </a:t>
            </a:r>
            <a:r>
              <a:rPr lang="en-US" sz="2500" dirty="0" err="1" smtClean="0"/>
              <a:t>responsables</a:t>
            </a:r>
            <a:r>
              <a:rPr lang="en-US" sz="2500" dirty="0" smtClean="0"/>
              <a:t> de </a:t>
            </a:r>
            <a:r>
              <a:rPr lang="en-US" sz="2500" dirty="0" err="1" smtClean="0"/>
              <a:t>reportar</a:t>
            </a:r>
            <a:r>
              <a:rPr lang="en-US" sz="2500" dirty="0" smtClean="0"/>
              <a:t> </a:t>
            </a:r>
            <a:r>
              <a:rPr lang="en-US" sz="2500" dirty="0" err="1" smtClean="0"/>
              <a:t>información</a:t>
            </a:r>
            <a:r>
              <a:rPr lang="en-US" sz="2500" dirty="0" smtClean="0"/>
              <a:t> </a:t>
            </a:r>
            <a:r>
              <a:rPr lang="en-US" sz="2500" dirty="0" err="1" smtClean="0"/>
              <a:t>referente</a:t>
            </a:r>
            <a:r>
              <a:rPr lang="en-US" sz="2500" dirty="0" smtClean="0"/>
              <a:t> a </a:t>
            </a:r>
            <a:r>
              <a:rPr lang="en-US" sz="2500" dirty="0" err="1" smtClean="0"/>
              <a:t>violencia</a:t>
            </a:r>
            <a:r>
              <a:rPr lang="en-US" sz="2500" dirty="0" smtClean="0"/>
              <a:t> de </a:t>
            </a:r>
            <a:r>
              <a:rPr lang="en-US" sz="2500" dirty="0" err="1" smtClean="0"/>
              <a:t>género</a:t>
            </a:r>
            <a:r>
              <a:rPr lang="en-US" sz="2500" dirty="0" smtClean="0"/>
              <a:t> en el </a:t>
            </a:r>
            <a:r>
              <a:rPr lang="en-US" sz="2500" dirty="0" err="1" smtClean="0"/>
              <a:t>marco</a:t>
            </a:r>
            <a:r>
              <a:rPr lang="en-US" sz="2500" dirty="0" smtClean="0"/>
              <a:t> de la </a:t>
            </a:r>
            <a:r>
              <a:rPr lang="en-US" sz="2500" dirty="0" err="1" smtClean="0"/>
              <a:t>ley</a:t>
            </a:r>
            <a:r>
              <a:rPr lang="en-US" sz="2500" dirty="0" smtClean="0"/>
              <a:t>, </a:t>
            </a:r>
            <a:r>
              <a:rPr lang="en-US" sz="2500" dirty="0" err="1" smtClean="0"/>
              <a:t>deberán</a:t>
            </a:r>
            <a:r>
              <a:rPr lang="en-US" sz="2500" dirty="0" smtClean="0"/>
              <a:t> </a:t>
            </a:r>
            <a:r>
              <a:rPr lang="en-US" sz="2500" dirty="0" err="1" smtClean="0"/>
              <a:t>remitirla</a:t>
            </a:r>
            <a:r>
              <a:rPr lang="en-US" sz="2500" dirty="0" smtClean="0"/>
              <a:t> al SISPRO </a:t>
            </a:r>
            <a:r>
              <a:rPr lang="en-US" sz="2500" b="1" i="1" dirty="0" smtClean="0"/>
              <a:t>(</a:t>
            </a:r>
            <a:r>
              <a:rPr lang="en-US" sz="2500" b="1" i="1" dirty="0" err="1" smtClean="0"/>
              <a:t>Secreto</a:t>
            </a:r>
            <a:r>
              <a:rPr lang="en-US" sz="2500" b="1" i="1" dirty="0" smtClean="0"/>
              <a:t> </a:t>
            </a:r>
            <a:r>
              <a:rPr lang="en-US" sz="2500" b="1" i="1" dirty="0" err="1" smtClean="0"/>
              <a:t>profesional</a:t>
            </a:r>
            <a:r>
              <a:rPr lang="en-US" sz="2500" b="1" i="1" dirty="0" smtClean="0"/>
              <a:t>)</a:t>
            </a:r>
            <a:r>
              <a:rPr lang="en-US" sz="2500" dirty="0" smtClean="0"/>
              <a:t>.</a:t>
            </a:r>
            <a:endParaRPr lang="es-ES_tradnl" sz="2500" dirty="0" smtClean="0"/>
          </a:p>
          <a:p>
            <a:r>
              <a:rPr lang="en-US" sz="2500" dirty="0" smtClean="0"/>
              <a:t>El </a:t>
            </a:r>
            <a:r>
              <a:rPr lang="en-US" sz="2500" dirty="0" err="1" smtClean="0"/>
              <a:t>Ministerio</a:t>
            </a:r>
            <a:r>
              <a:rPr lang="en-US" sz="2500" dirty="0" smtClean="0"/>
              <a:t> de </a:t>
            </a:r>
            <a:r>
              <a:rPr lang="en-US" sz="2500" dirty="0" err="1" smtClean="0"/>
              <a:t>Salud</a:t>
            </a:r>
            <a:r>
              <a:rPr lang="en-US" sz="2500" dirty="0" smtClean="0"/>
              <a:t> </a:t>
            </a:r>
            <a:r>
              <a:rPr lang="en-US" sz="2500" dirty="0" err="1" smtClean="0"/>
              <a:t>elaborará</a:t>
            </a:r>
            <a:r>
              <a:rPr lang="en-US" sz="2500" dirty="0" smtClean="0"/>
              <a:t> el Plan </a:t>
            </a:r>
            <a:r>
              <a:rPr lang="en-US" sz="2500" dirty="0" err="1" smtClean="0"/>
              <a:t>Decenal</a:t>
            </a:r>
            <a:r>
              <a:rPr lang="en-US" sz="2500" dirty="0" smtClean="0"/>
              <a:t> de </a:t>
            </a:r>
            <a:r>
              <a:rPr lang="en-US" sz="2500" dirty="0" err="1" smtClean="0"/>
              <a:t>Salud</a:t>
            </a:r>
            <a:r>
              <a:rPr lang="en-US" sz="2500" dirty="0" smtClean="0"/>
              <a:t> </a:t>
            </a:r>
            <a:r>
              <a:rPr lang="en-US" sz="2500" dirty="0" err="1" smtClean="0"/>
              <a:t>Pública</a:t>
            </a:r>
            <a:r>
              <a:rPr lang="en-US" sz="2500" dirty="0" smtClean="0"/>
              <a:t> en el </a:t>
            </a:r>
            <a:r>
              <a:rPr lang="en-US" sz="2500" dirty="0" err="1" smtClean="0"/>
              <a:t>que</a:t>
            </a:r>
            <a:r>
              <a:rPr lang="en-US" sz="2500" dirty="0" smtClean="0"/>
              <a:t> </a:t>
            </a:r>
            <a:r>
              <a:rPr lang="en-US" sz="2500" dirty="0" err="1" smtClean="0"/>
              <a:t>incluirá</a:t>
            </a:r>
            <a:r>
              <a:rPr lang="en-US" sz="2500" dirty="0" smtClean="0"/>
              <a:t> </a:t>
            </a:r>
            <a:r>
              <a:rPr lang="en-US" sz="2500" dirty="0" err="1" smtClean="0"/>
              <a:t>las</a:t>
            </a:r>
            <a:r>
              <a:rPr lang="en-US" sz="2500" dirty="0" smtClean="0"/>
              <a:t> </a:t>
            </a:r>
            <a:r>
              <a:rPr lang="en-US" sz="2500" dirty="0" err="1" smtClean="0"/>
              <a:t>estrategias</a:t>
            </a:r>
            <a:r>
              <a:rPr lang="en-US" sz="2500" dirty="0" smtClean="0"/>
              <a:t>, planes, </a:t>
            </a:r>
            <a:r>
              <a:rPr lang="en-US" sz="2500" dirty="0" err="1" smtClean="0"/>
              <a:t>programas</a:t>
            </a:r>
            <a:r>
              <a:rPr lang="en-US" sz="2500" dirty="0" smtClean="0"/>
              <a:t>, </a:t>
            </a:r>
            <a:r>
              <a:rPr lang="en-US" sz="2500" dirty="0" err="1" smtClean="0"/>
              <a:t>acciones</a:t>
            </a:r>
            <a:r>
              <a:rPr lang="en-US" sz="2500" dirty="0" smtClean="0"/>
              <a:t> y </a:t>
            </a:r>
            <a:r>
              <a:rPr lang="en-US" sz="2500" dirty="0" err="1" smtClean="0"/>
              <a:t>recursos</a:t>
            </a:r>
            <a:r>
              <a:rPr lang="en-US" sz="2500" dirty="0" smtClean="0"/>
              <a:t> </a:t>
            </a:r>
            <a:r>
              <a:rPr lang="en-US" sz="2500" dirty="0" err="1" smtClean="0"/>
              <a:t>para</a:t>
            </a:r>
            <a:r>
              <a:rPr lang="en-US" sz="2500" dirty="0" smtClean="0"/>
              <a:t> la </a:t>
            </a:r>
            <a:r>
              <a:rPr lang="en-US" sz="2500" dirty="0" err="1" smtClean="0"/>
              <a:t>erradicación</a:t>
            </a:r>
            <a:r>
              <a:rPr lang="en-US" sz="2500" dirty="0" smtClean="0"/>
              <a:t> de </a:t>
            </a:r>
            <a:r>
              <a:rPr lang="en-US" sz="2500" dirty="0" err="1" smtClean="0"/>
              <a:t>las</a:t>
            </a:r>
            <a:r>
              <a:rPr lang="en-US" sz="2500" dirty="0" smtClean="0"/>
              <a:t>           </a:t>
            </a:r>
            <a:r>
              <a:rPr lang="en-US" sz="2500" dirty="0" err="1" smtClean="0"/>
              <a:t>diferentes</a:t>
            </a:r>
            <a:r>
              <a:rPr lang="en-US" sz="2500" dirty="0" smtClean="0"/>
              <a:t> </a:t>
            </a:r>
            <a:r>
              <a:rPr lang="en-US" sz="2500" dirty="0" err="1" smtClean="0"/>
              <a:t>formas</a:t>
            </a:r>
            <a:r>
              <a:rPr lang="en-US" sz="2500" dirty="0" smtClean="0"/>
              <a:t> de </a:t>
            </a:r>
            <a:r>
              <a:rPr lang="en-US" sz="2500" dirty="0" err="1" smtClean="0"/>
              <a:t>violencia</a:t>
            </a:r>
            <a:r>
              <a:rPr lang="en-US" sz="2500" dirty="0" smtClean="0"/>
              <a:t> contra la </a:t>
            </a:r>
            <a:r>
              <a:rPr lang="en-US" sz="2500" dirty="0" err="1" smtClean="0"/>
              <a:t>mujer</a:t>
            </a:r>
            <a:r>
              <a:rPr lang="en-US" sz="2500" dirty="0" smtClean="0"/>
              <a:t>.</a:t>
            </a:r>
            <a:endParaRPr lang="es-ES_tradnl" sz="2500" dirty="0" smtClean="0"/>
          </a:p>
        </p:txBody>
      </p:sp>
      <p:sp>
        <p:nvSpPr>
          <p:cNvPr id="4" name="3 Marcador de pie de página"/>
          <p:cNvSpPr>
            <a:spLocks noGrp="1"/>
          </p:cNvSpPr>
          <p:nvPr>
            <p:ph type="ftr" sz="quarter" idx="11"/>
          </p:nvPr>
        </p:nvSpPr>
        <p:spPr/>
        <p:txBody>
          <a:bodyPr/>
          <a:lstStyle/>
          <a:p>
            <a:pPr>
              <a:defRPr/>
            </a:pPr>
            <a:endParaRPr lang="en-US" dirty="0"/>
          </a:p>
        </p:txBody>
      </p:sp>
      <p:sp>
        <p:nvSpPr>
          <p:cNvPr id="35845" name="4 Marcador de número de diapositiva"/>
          <p:cNvSpPr>
            <a:spLocks noGrp="1"/>
          </p:cNvSpPr>
          <p:nvPr>
            <p:ph type="sldNum" sz="quarter" idx="12"/>
          </p:nvPr>
        </p:nvSpPr>
        <p:spPr bwMode="auto">
          <a:noFill/>
          <a:ln>
            <a:miter lim="800000"/>
            <a:headEnd/>
            <a:tailEnd/>
          </a:ln>
        </p:spPr>
        <p:txBody>
          <a:bodyPr/>
          <a:lstStyle/>
          <a:p>
            <a:fld id="{6098D8FF-CE54-474D-BAEB-6CCF7F48335E}" type="slidenum">
              <a:rPr lang="en-US"/>
              <a:pPr/>
              <a:t>13</a:t>
            </a:fld>
            <a:endParaRPr lang="en-US"/>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Título"/>
          <p:cNvSpPr>
            <a:spLocks noGrp="1"/>
          </p:cNvSpPr>
          <p:nvPr>
            <p:ph type="title"/>
          </p:nvPr>
        </p:nvSpPr>
        <p:spPr>
          <a:xfrm>
            <a:off x="457200" y="-87313"/>
            <a:ext cx="8229600" cy="1143001"/>
          </a:xfrm>
        </p:spPr>
        <p:txBody>
          <a:bodyPr/>
          <a:lstStyle/>
          <a:p>
            <a:r>
              <a:rPr lang="es-MX" sz="4800" b="1" smtClean="0">
                <a:solidFill>
                  <a:srgbClr val="006600"/>
                </a:solidFill>
              </a:rPr>
              <a:t>SALUD (3/4)</a:t>
            </a:r>
          </a:p>
        </p:txBody>
      </p:sp>
      <p:sp>
        <p:nvSpPr>
          <p:cNvPr id="36867" name="2 Marcador de contenido"/>
          <p:cNvSpPr>
            <a:spLocks noGrp="1"/>
          </p:cNvSpPr>
          <p:nvPr>
            <p:ph idx="1"/>
          </p:nvPr>
        </p:nvSpPr>
        <p:spPr>
          <a:xfrm>
            <a:off x="457200" y="1150938"/>
            <a:ext cx="8229600" cy="4525962"/>
          </a:xfrm>
        </p:spPr>
        <p:txBody>
          <a:bodyPr/>
          <a:lstStyle/>
          <a:p>
            <a:r>
              <a:rPr lang="en-US" sz="2900" smtClean="0"/>
              <a:t>Para la adopción de las medidas de atención, la mujer víctima de violencia será informada que los hechos generadores de la medida son declarados bajo la gravedad de juramento y de las implicaciones judiciales y administrativas que dicha declaración conlleva; igualmente de las condiciones bajo las cuales se otorga la medida. En todo caso, ninguna medida será tomada en contra de la voluntad de la mujer víctima. </a:t>
            </a:r>
            <a:endParaRPr lang="es-ES_tradnl" sz="2900" smtClean="0"/>
          </a:p>
        </p:txBody>
      </p:sp>
      <p:sp>
        <p:nvSpPr>
          <p:cNvPr id="4" name="3 Marcador de pie de página"/>
          <p:cNvSpPr>
            <a:spLocks noGrp="1"/>
          </p:cNvSpPr>
          <p:nvPr>
            <p:ph type="ftr" sz="quarter" idx="11"/>
          </p:nvPr>
        </p:nvSpPr>
        <p:spPr/>
        <p:txBody>
          <a:bodyPr/>
          <a:lstStyle/>
          <a:p>
            <a:pPr>
              <a:defRPr/>
            </a:pPr>
            <a:endParaRPr lang="en-US" dirty="0"/>
          </a:p>
        </p:txBody>
      </p:sp>
      <p:sp>
        <p:nvSpPr>
          <p:cNvPr id="36869" name="4 Marcador de número de diapositiva"/>
          <p:cNvSpPr>
            <a:spLocks noGrp="1"/>
          </p:cNvSpPr>
          <p:nvPr>
            <p:ph type="sldNum" sz="quarter" idx="12"/>
          </p:nvPr>
        </p:nvSpPr>
        <p:spPr bwMode="auto">
          <a:noFill/>
          <a:ln>
            <a:miter lim="800000"/>
            <a:headEnd/>
            <a:tailEnd/>
          </a:ln>
        </p:spPr>
        <p:txBody>
          <a:bodyPr/>
          <a:lstStyle/>
          <a:p>
            <a:fld id="{3200A186-51A2-431E-85A6-CF7F69228344}" type="slidenum">
              <a:rPr lang="en-US"/>
              <a:pPr/>
              <a:t>14</a:t>
            </a:fld>
            <a:endParaRPr lang="en-US"/>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1 Título"/>
          <p:cNvSpPr>
            <a:spLocks noGrp="1"/>
          </p:cNvSpPr>
          <p:nvPr>
            <p:ph type="title"/>
          </p:nvPr>
        </p:nvSpPr>
        <p:spPr>
          <a:xfrm>
            <a:off x="457200" y="-220663"/>
            <a:ext cx="8229600" cy="1143001"/>
          </a:xfrm>
        </p:spPr>
        <p:txBody>
          <a:bodyPr/>
          <a:lstStyle/>
          <a:p>
            <a:r>
              <a:rPr lang="es-MX" sz="4800" b="1" smtClean="0">
                <a:solidFill>
                  <a:srgbClr val="006600"/>
                </a:solidFill>
              </a:rPr>
              <a:t>SALUD (4/4)</a:t>
            </a:r>
          </a:p>
        </p:txBody>
      </p:sp>
      <p:sp>
        <p:nvSpPr>
          <p:cNvPr id="37891" name="2 Marcador de contenido"/>
          <p:cNvSpPr>
            <a:spLocks noGrp="1"/>
          </p:cNvSpPr>
          <p:nvPr>
            <p:ph idx="1"/>
          </p:nvPr>
        </p:nvSpPr>
        <p:spPr>
          <a:xfrm>
            <a:off x="290513" y="852488"/>
            <a:ext cx="8229600" cy="5348287"/>
          </a:xfrm>
        </p:spPr>
        <p:txBody>
          <a:bodyPr/>
          <a:lstStyle/>
          <a:p>
            <a:r>
              <a:rPr lang="en-US" sz="2400" b="1" smtClean="0"/>
              <a:t>El monto de un subsidio monetario será el siguiente</a:t>
            </a:r>
            <a:r>
              <a:rPr lang="en-US" sz="2400" smtClean="0"/>
              <a:t>: </a:t>
            </a:r>
            <a:endParaRPr lang="es-ES_tradnl" sz="2400" smtClean="0"/>
          </a:p>
          <a:p>
            <a:pPr lvl="1"/>
            <a:r>
              <a:rPr lang="en-US" sz="2400" smtClean="0"/>
              <a:t>Para la mujer afiliada como cotizante al Régimen Contributivo, el equivalente al monto de la cotización que haga la víctima al Sistema de Salud. </a:t>
            </a:r>
            <a:endParaRPr lang="es-ES_tradnl" sz="2400" smtClean="0"/>
          </a:p>
          <a:p>
            <a:pPr lvl="1"/>
            <a:r>
              <a:rPr lang="en-US" sz="2400" smtClean="0"/>
              <a:t>Para la mujer afiliada al Régimen Subsidiado el equivalente a 1 SMLV. </a:t>
            </a:r>
            <a:endParaRPr lang="es-ES_tradnl" sz="2400" smtClean="0"/>
          </a:p>
          <a:p>
            <a:pPr lvl="1"/>
            <a:r>
              <a:rPr lang="en-US" sz="2400" smtClean="0"/>
              <a:t>Para la mujer víctima que se encuentre afiliada al Régimen Contributivo como beneficiaria, el subsidio monetario será el equivalente al monto que se asigna a las mujeres víctimas afiliadas al Régimen Subsidiado.</a:t>
            </a:r>
            <a:r>
              <a:rPr lang="es-ES_tradnl" sz="2400" b="1" smtClean="0"/>
              <a:t> </a:t>
            </a:r>
            <a:endParaRPr lang="es-ES_tradnl" sz="2400" smtClean="0"/>
          </a:p>
          <a:p>
            <a:r>
              <a:rPr lang="en-US" sz="2400" smtClean="0"/>
              <a:t>Cuando la mujer víctima no esté afiliada al Sistema                 de  Salud, deberá ser afiliada al Régimen Subsidiado.</a:t>
            </a:r>
            <a:endParaRPr lang="es-ES_tradnl" sz="2400" smtClean="0"/>
          </a:p>
        </p:txBody>
      </p:sp>
      <p:sp>
        <p:nvSpPr>
          <p:cNvPr id="4" name="3 Marcador de pie de página"/>
          <p:cNvSpPr>
            <a:spLocks noGrp="1"/>
          </p:cNvSpPr>
          <p:nvPr>
            <p:ph type="ftr" sz="quarter" idx="11"/>
          </p:nvPr>
        </p:nvSpPr>
        <p:spPr/>
        <p:txBody>
          <a:bodyPr/>
          <a:lstStyle/>
          <a:p>
            <a:pPr>
              <a:defRPr/>
            </a:pPr>
            <a:endParaRPr lang="en-US" dirty="0"/>
          </a:p>
        </p:txBody>
      </p:sp>
      <p:sp>
        <p:nvSpPr>
          <p:cNvPr id="37893" name="4 Marcador de número de diapositiva"/>
          <p:cNvSpPr>
            <a:spLocks noGrp="1"/>
          </p:cNvSpPr>
          <p:nvPr>
            <p:ph type="sldNum" sz="quarter" idx="12"/>
          </p:nvPr>
        </p:nvSpPr>
        <p:spPr bwMode="auto">
          <a:noFill/>
          <a:ln>
            <a:miter lim="800000"/>
            <a:headEnd/>
            <a:tailEnd/>
          </a:ln>
        </p:spPr>
        <p:txBody>
          <a:bodyPr/>
          <a:lstStyle/>
          <a:p>
            <a:fld id="{152F1DB6-2E57-497D-9A99-A6FBEB56A41A}" type="slidenum">
              <a:rPr lang="en-US"/>
              <a:pPr/>
              <a:t>15</a:t>
            </a:fld>
            <a:endParaRPr lang="en-US"/>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1 Título"/>
          <p:cNvSpPr>
            <a:spLocks noGrp="1"/>
          </p:cNvSpPr>
          <p:nvPr>
            <p:ph type="title"/>
          </p:nvPr>
        </p:nvSpPr>
        <p:spPr>
          <a:xfrm>
            <a:off x="457200" y="-30163"/>
            <a:ext cx="8229600" cy="1143001"/>
          </a:xfrm>
        </p:spPr>
        <p:txBody>
          <a:bodyPr/>
          <a:lstStyle/>
          <a:p>
            <a:r>
              <a:rPr lang="es-CO" b="1" smtClean="0">
                <a:solidFill>
                  <a:srgbClr val="006600"/>
                </a:solidFill>
              </a:rPr>
              <a:t>CONTEXTO EN EL TEMA EDUCATIVO</a:t>
            </a:r>
          </a:p>
        </p:txBody>
      </p:sp>
      <p:sp>
        <p:nvSpPr>
          <p:cNvPr id="38915" name="2 Marcador de contenido"/>
          <p:cNvSpPr>
            <a:spLocks noGrp="1"/>
          </p:cNvSpPr>
          <p:nvPr>
            <p:ph idx="1"/>
          </p:nvPr>
        </p:nvSpPr>
        <p:spPr>
          <a:xfrm>
            <a:off x="457200" y="1347213"/>
            <a:ext cx="8229600" cy="4033837"/>
          </a:xfrm>
        </p:spPr>
        <p:txBody>
          <a:bodyPr/>
          <a:lstStyle/>
          <a:p>
            <a:r>
              <a:rPr lang="es-CO" sz="2400" dirty="0" smtClean="0"/>
              <a:t>La educación como un derecho, no como un negocio.</a:t>
            </a:r>
          </a:p>
          <a:p>
            <a:r>
              <a:rPr lang="es-ES_tradnl" sz="2400" dirty="0" smtClean="0"/>
              <a:t>La educación no está cumpliendo su papel movilizador de un proyecto de sociedad. Al contrario, la educación reproduce y acentúa las enormes inequidades que en términos de oportunidades, existen en nuestra sociedad y se ha convertido en un factor importante de exclusión económica, social, cultural y política.</a:t>
            </a:r>
          </a:p>
          <a:p>
            <a:r>
              <a:rPr lang="es-ES_tradnl" sz="2400" dirty="0" smtClean="0"/>
              <a:t>Apartheid educativo: ricos y pobres estudian por separado y la calidad es para los ricos.</a:t>
            </a:r>
          </a:p>
          <a:p>
            <a:r>
              <a:rPr lang="es-ES_tradnl" sz="2400" dirty="0" smtClean="0"/>
              <a:t>No más presupuesto para la guerra.</a:t>
            </a:r>
          </a:p>
          <a:p>
            <a:r>
              <a:rPr lang="es-ES_tradnl" sz="2400" dirty="0" smtClean="0"/>
              <a:t>Trabajo sobre emociones y relaciones de poder                          no hace parte integral de la  educación</a:t>
            </a:r>
          </a:p>
          <a:p>
            <a:pPr>
              <a:buFont typeface="Arial" charset="0"/>
              <a:buNone/>
            </a:pPr>
            <a:r>
              <a:rPr lang="es-ES_tradnl" sz="2400" dirty="0" smtClean="0"/>
              <a:t> </a:t>
            </a:r>
            <a:endParaRPr lang="es-CO" sz="2400" dirty="0" smtClean="0"/>
          </a:p>
          <a:p>
            <a:endParaRPr lang="es-CO" sz="2400" dirty="0" smtClean="0"/>
          </a:p>
          <a:p>
            <a:endParaRPr lang="es-CO" sz="2400" dirty="0" smtClean="0"/>
          </a:p>
          <a:p>
            <a:pPr>
              <a:buFont typeface="Arial" charset="0"/>
              <a:buNone/>
            </a:pPr>
            <a:r>
              <a:rPr lang="es-CO" sz="2400" dirty="0" smtClean="0"/>
              <a:t> </a:t>
            </a:r>
          </a:p>
          <a:p>
            <a:pPr>
              <a:buFont typeface="Arial" charset="0"/>
              <a:buNone/>
            </a:pPr>
            <a:endParaRPr lang="es-CO" sz="2400" dirty="0" smtClean="0"/>
          </a:p>
        </p:txBody>
      </p:sp>
      <p:sp>
        <p:nvSpPr>
          <p:cNvPr id="38916" name="Slide Number Placeholder 4"/>
          <p:cNvSpPr>
            <a:spLocks noGrp="1"/>
          </p:cNvSpPr>
          <p:nvPr>
            <p:ph type="sldNum" sz="quarter" idx="12"/>
          </p:nvPr>
        </p:nvSpPr>
        <p:spPr bwMode="auto">
          <a:noFill/>
          <a:ln>
            <a:miter lim="800000"/>
            <a:headEnd/>
            <a:tailEnd/>
          </a:ln>
        </p:spPr>
        <p:txBody>
          <a:bodyPr/>
          <a:lstStyle/>
          <a:p>
            <a:fld id="{95DD54D8-BB50-4F75-83D4-EBD96EED12A0}" type="slidenum">
              <a:rPr lang="en-US"/>
              <a:pPr/>
              <a:t>16</a:t>
            </a:fld>
            <a:endParaRPr lang="en-US"/>
          </a:p>
        </p:txBody>
      </p:sp>
      <p:sp>
        <p:nvSpPr>
          <p:cNvPr id="6" name="Footer Placeholder 5"/>
          <p:cNvSpPr>
            <a:spLocks noGrp="1"/>
          </p:cNvSpPr>
          <p:nvPr>
            <p:ph type="ftr" sz="quarter" idx="11"/>
          </p:nvPr>
        </p:nvSpPr>
        <p:spPr/>
        <p:txBody>
          <a:bodyPr/>
          <a:lstStyle/>
          <a:p>
            <a:pPr>
              <a:defRPr/>
            </a:pPr>
            <a:endParaRPr lang="en-US"/>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1 Título"/>
          <p:cNvSpPr>
            <a:spLocks noGrp="1"/>
          </p:cNvSpPr>
          <p:nvPr>
            <p:ph type="title"/>
          </p:nvPr>
        </p:nvSpPr>
        <p:spPr>
          <a:xfrm>
            <a:off x="457200" y="22225"/>
            <a:ext cx="8229600" cy="1143000"/>
          </a:xfrm>
        </p:spPr>
        <p:txBody>
          <a:bodyPr/>
          <a:lstStyle/>
          <a:p>
            <a:r>
              <a:rPr lang="es-CO" b="1" smtClean="0">
                <a:solidFill>
                  <a:srgbClr val="006600"/>
                </a:solidFill>
              </a:rPr>
              <a:t>EDUCACI</a:t>
            </a:r>
            <a:r>
              <a:rPr lang="es-ES_tradnl" b="1" smtClean="0">
                <a:solidFill>
                  <a:srgbClr val="006600"/>
                </a:solidFill>
              </a:rPr>
              <a:t>Ó</a:t>
            </a:r>
            <a:r>
              <a:rPr lang="es-CO" b="1" smtClean="0">
                <a:solidFill>
                  <a:srgbClr val="006600"/>
                </a:solidFill>
              </a:rPr>
              <a:t>N (1/5)</a:t>
            </a:r>
          </a:p>
        </p:txBody>
      </p:sp>
      <p:sp>
        <p:nvSpPr>
          <p:cNvPr id="40963" name="2 Marcador de contenido"/>
          <p:cNvSpPr>
            <a:spLocks noGrp="1"/>
          </p:cNvSpPr>
          <p:nvPr>
            <p:ph idx="1"/>
          </p:nvPr>
        </p:nvSpPr>
        <p:spPr>
          <a:xfrm>
            <a:off x="457200" y="1192213"/>
            <a:ext cx="8229600" cy="4525962"/>
          </a:xfrm>
        </p:spPr>
        <p:txBody>
          <a:bodyPr/>
          <a:lstStyle/>
          <a:p>
            <a:pPr algn="ctr">
              <a:buFont typeface="Arial" charset="0"/>
              <a:buNone/>
            </a:pPr>
            <a:r>
              <a:rPr lang="es-ES_tradnl" b="1" smtClean="0"/>
              <a:t>Decreto 4798 de 2011 </a:t>
            </a:r>
            <a:endParaRPr lang="es-ES_tradnl" smtClean="0"/>
          </a:p>
          <a:p>
            <a:pPr>
              <a:buFont typeface="Arial" charset="0"/>
              <a:buNone/>
            </a:pPr>
            <a:r>
              <a:rPr lang="en-US" smtClean="0"/>
              <a:t>    </a:t>
            </a:r>
            <a:r>
              <a:rPr lang="en-US" sz="2500" smtClean="0"/>
              <a:t>Por el cual el Ministerio de Educación Nacional, las Entidades Territoriales y las instituciones educativas en el ámbito de sus competencias deberán llevar a cabo lo siguiente: </a:t>
            </a:r>
          </a:p>
          <a:p>
            <a:r>
              <a:rPr lang="en-US" sz="2500" smtClean="0"/>
              <a:t>Vincular a la comunidad educativa en la promoción, formación, prevención y protección de los derechos humanos de las mujeres. </a:t>
            </a:r>
            <a:endParaRPr lang="es-ES_tradnl" sz="2500" smtClean="0"/>
          </a:p>
          <a:p>
            <a:r>
              <a:rPr lang="en-US" sz="2500" smtClean="0"/>
              <a:t>Generar ambientes educativos libres de violencias y discriminación. </a:t>
            </a:r>
            <a:endParaRPr lang="es-ES_tradnl" sz="2500" smtClean="0"/>
          </a:p>
          <a:p>
            <a:pPr>
              <a:buFont typeface="Arial" charset="0"/>
              <a:buNone/>
            </a:pPr>
            <a:endParaRPr lang="es-ES_tradnl" smtClean="0"/>
          </a:p>
          <a:p>
            <a:endParaRPr lang="es-CO" smtClean="0"/>
          </a:p>
          <a:p>
            <a:endParaRPr lang="es-CO" smtClean="0"/>
          </a:p>
        </p:txBody>
      </p:sp>
      <p:sp>
        <p:nvSpPr>
          <p:cNvPr id="40964" name="Slide Number Placeholder 3"/>
          <p:cNvSpPr>
            <a:spLocks noGrp="1"/>
          </p:cNvSpPr>
          <p:nvPr>
            <p:ph type="sldNum" sz="quarter" idx="12"/>
          </p:nvPr>
        </p:nvSpPr>
        <p:spPr bwMode="auto">
          <a:noFill/>
          <a:ln>
            <a:miter lim="800000"/>
            <a:headEnd/>
            <a:tailEnd/>
          </a:ln>
        </p:spPr>
        <p:txBody>
          <a:bodyPr/>
          <a:lstStyle/>
          <a:p>
            <a:fld id="{698A4EF4-68AE-4F17-8AE9-D4CAA016E1F8}" type="slidenum">
              <a:rPr lang="en-US"/>
              <a:pPr/>
              <a:t>17</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1 Título"/>
          <p:cNvSpPr>
            <a:spLocks noGrp="1"/>
          </p:cNvSpPr>
          <p:nvPr>
            <p:ph type="title"/>
          </p:nvPr>
        </p:nvSpPr>
        <p:spPr>
          <a:xfrm>
            <a:off x="457200" y="-261938"/>
            <a:ext cx="8229600" cy="1143001"/>
          </a:xfrm>
        </p:spPr>
        <p:txBody>
          <a:bodyPr/>
          <a:lstStyle/>
          <a:p>
            <a:r>
              <a:rPr lang="es-CO" b="1" smtClean="0">
                <a:solidFill>
                  <a:srgbClr val="006600"/>
                </a:solidFill>
              </a:rPr>
              <a:t>EDUCACI</a:t>
            </a:r>
            <a:r>
              <a:rPr lang="es-ES_tradnl" b="1" smtClean="0">
                <a:solidFill>
                  <a:srgbClr val="006600"/>
                </a:solidFill>
              </a:rPr>
              <a:t>Ó</a:t>
            </a:r>
            <a:r>
              <a:rPr lang="es-CO" b="1" smtClean="0">
                <a:solidFill>
                  <a:srgbClr val="006600"/>
                </a:solidFill>
              </a:rPr>
              <a:t>N (2/5)</a:t>
            </a:r>
          </a:p>
        </p:txBody>
      </p:sp>
      <p:sp>
        <p:nvSpPr>
          <p:cNvPr id="43011" name="2 Marcador de contenido"/>
          <p:cNvSpPr>
            <a:spLocks noGrp="1"/>
          </p:cNvSpPr>
          <p:nvPr>
            <p:ph idx="1"/>
          </p:nvPr>
        </p:nvSpPr>
        <p:spPr>
          <a:xfrm>
            <a:off x="457200" y="862013"/>
            <a:ext cx="8229600" cy="4525962"/>
          </a:xfrm>
        </p:spPr>
        <p:txBody>
          <a:bodyPr/>
          <a:lstStyle/>
          <a:p>
            <a:r>
              <a:rPr lang="en-US" sz="2400" dirty="0" err="1" smtClean="0"/>
              <a:t>Orientar</a:t>
            </a:r>
            <a:r>
              <a:rPr lang="en-US" sz="2400" dirty="0" smtClean="0"/>
              <a:t> y </a:t>
            </a:r>
            <a:r>
              <a:rPr lang="en-US" sz="2400" dirty="0" err="1" smtClean="0"/>
              <a:t>acompañar</a:t>
            </a:r>
            <a:r>
              <a:rPr lang="en-US" sz="2400" dirty="0" smtClean="0"/>
              <a:t> a </a:t>
            </a:r>
            <a:r>
              <a:rPr lang="en-US" sz="2400" dirty="0" err="1" smtClean="0"/>
              <a:t>quienes</a:t>
            </a:r>
            <a:r>
              <a:rPr lang="en-US" sz="2400" dirty="0" smtClean="0"/>
              <a:t> </a:t>
            </a:r>
            <a:r>
              <a:rPr lang="en-US" sz="2400" dirty="0" err="1" smtClean="0"/>
              <a:t>han</a:t>
            </a:r>
            <a:r>
              <a:rPr lang="en-US" sz="2400" dirty="0" smtClean="0"/>
              <a:t> </a:t>
            </a:r>
            <a:r>
              <a:rPr lang="en-US" sz="2400" dirty="0" err="1" smtClean="0"/>
              <a:t>sido</a:t>
            </a:r>
            <a:r>
              <a:rPr lang="en-US" sz="2400" dirty="0" smtClean="0"/>
              <a:t> </a:t>
            </a:r>
            <a:r>
              <a:rPr lang="en-US" sz="2400" dirty="0" err="1" smtClean="0"/>
              <a:t>víctimas</a:t>
            </a:r>
            <a:r>
              <a:rPr lang="en-US" sz="2400" dirty="0" smtClean="0"/>
              <a:t> de </a:t>
            </a:r>
            <a:r>
              <a:rPr lang="en-US" sz="2400" dirty="0" err="1" smtClean="0"/>
              <a:t>violencia</a:t>
            </a:r>
            <a:r>
              <a:rPr lang="en-US" sz="2400" dirty="0" smtClean="0"/>
              <a:t> de </a:t>
            </a:r>
            <a:r>
              <a:rPr lang="en-US" sz="2400" dirty="0" err="1" smtClean="0"/>
              <a:t>género</a:t>
            </a:r>
            <a:r>
              <a:rPr lang="en-US" sz="2400" dirty="0" smtClean="0"/>
              <a:t> </a:t>
            </a:r>
            <a:r>
              <a:rPr lang="en-US" sz="2400" dirty="0" err="1" smtClean="0"/>
              <a:t>para</a:t>
            </a:r>
            <a:r>
              <a:rPr lang="en-US" sz="2400" dirty="0" smtClean="0"/>
              <a:t> la </a:t>
            </a:r>
            <a:r>
              <a:rPr lang="en-US" sz="2400" dirty="0" err="1" smtClean="0"/>
              <a:t>atención</a:t>
            </a:r>
            <a:r>
              <a:rPr lang="en-US" sz="2400" dirty="0" smtClean="0"/>
              <a:t> integral y el </a:t>
            </a:r>
            <a:r>
              <a:rPr lang="en-US" sz="2400" dirty="0" err="1" smtClean="0"/>
              <a:t>restablecimiento</a:t>
            </a:r>
            <a:r>
              <a:rPr lang="en-US" sz="2400" dirty="0" smtClean="0"/>
              <a:t> de </a:t>
            </a:r>
            <a:r>
              <a:rPr lang="en-US" sz="2400" dirty="0" err="1" smtClean="0"/>
              <a:t>sus</a:t>
            </a:r>
            <a:r>
              <a:rPr lang="en-US" sz="2400" dirty="0" smtClean="0"/>
              <a:t> </a:t>
            </a:r>
            <a:r>
              <a:rPr lang="en-US" sz="2400" dirty="0" err="1" smtClean="0"/>
              <a:t>derechos</a:t>
            </a:r>
            <a:r>
              <a:rPr lang="en-US" sz="2400" dirty="0" smtClean="0"/>
              <a:t>. </a:t>
            </a:r>
          </a:p>
          <a:p>
            <a:r>
              <a:rPr lang="en-US" sz="2400" dirty="0" err="1" smtClean="0"/>
              <a:t>Promover</a:t>
            </a:r>
            <a:r>
              <a:rPr lang="en-US" sz="2400" dirty="0" smtClean="0"/>
              <a:t> la </a:t>
            </a:r>
            <a:r>
              <a:rPr lang="en-US" sz="2400" dirty="0" err="1" smtClean="0"/>
              <a:t>igualdad</a:t>
            </a:r>
            <a:r>
              <a:rPr lang="en-US" sz="2400" dirty="0" smtClean="0"/>
              <a:t>, </a:t>
            </a:r>
            <a:r>
              <a:rPr lang="en-US" sz="2400" dirty="0" err="1" smtClean="0"/>
              <a:t>libertad</a:t>
            </a:r>
            <a:r>
              <a:rPr lang="en-US" sz="2400" dirty="0" smtClean="0"/>
              <a:t>, </a:t>
            </a:r>
            <a:r>
              <a:rPr lang="en-US" sz="2400" dirty="0" err="1" smtClean="0"/>
              <a:t>respeto</a:t>
            </a:r>
            <a:r>
              <a:rPr lang="en-US" sz="2400" dirty="0" smtClean="0"/>
              <a:t> y </a:t>
            </a:r>
            <a:r>
              <a:rPr lang="en-US" sz="2400" dirty="0" err="1" smtClean="0"/>
              <a:t>dignidad</a:t>
            </a:r>
            <a:r>
              <a:rPr lang="en-US" sz="2400" dirty="0" smtClean="0"/>
              <a:t> y el </a:t>
            </a:r>
            <a:r>
              <a:rPr lang="en-US" sz="2400" dirty="0" err="1" smtClean="0"/>
              <a:t>ejercicio</a:t>
            </a:r>
            <a:r>
              <a:rPr lang="en-US" sz="2400" dirty="0" smtClean="0"/>
              <a:t> de los </a:t>
            </a:r>
            <a:r>
              <a:rPr lang="en-US" sz="2400" dirty="0" err="1" smtClean="0"/>
              <a:t>derechos</a:t>
            </a:r>
            <a:r>
              <a:rPr lang="en-US" sz="2400" dirty="0" smtClean="0"/>
              <a:t> </a:t>
            </a:r>
            <a:r>
              <a:rPr lang="en-US" sz="2400" dirty="0" err="1" smtClean="0"/>
              <a:t>humanos</a:t>
            </a:r>
            <a:r>
              <a:rPr lang="en-US" sz="2400" dirty="0" smtClean="0"/>
              <a:t> </a:t>
            </a:r>
            <a:r>
              <a:rPr lang="en-US" sz="2400" dirty="0" err="1" smtClean="0"/>
              <a:t>para</a:t>
            </a:r>
            <a:r>
              <a:rPr lang="en-US" sz="2400" dirty="0" smtClean="0"/>
              <a:t> </a:t>
            </a:r>
            <a:r>
              <a:rPr lang="en-US" sz="2400" dirty="0" err="1" smtClean="0"/>
              <a:t>superar</a:t>
            </a:r>
            <a:r>
              <a:rPr lang="en-US" sz="2400" dirty="0" smtClean="0"/>
              <a:t> </a:t>
            </a:r>
            <a:r>
              <a:rPr lang="en-US" sz="2400" dirty="0" err="1" smtClean="0"/>
              <a:t>estereotipos</a:t>
            </a:r>
            <a:r>
              <a:rPr lang="en-US" sz="2400" dirty="0" smtClean="0"/>
              <a:t>, </a:t>
            </a:r>
            <a:r>
              <a:rPr lang="en-US" sz="2400" dirty="0" err="1" smtClean="0"/>
              <a:t>prejuicios</a:t>
            </a:r>
            <a:r>
              <a:rPr lang="en-US" sz="2400" dirty="0" smtClean="0"/>
              <a:t> y </a:t>
            </a:r>
            <a:r>
              <a:rPr lang="en-US" sz="2400" dirty="0" err="1" smtClean="0"/>
              <a:t>violencias</a:t>
            </a:r>
            <a:r>
              <a:rPr lang="en-US" sz="2400" dirty="0" smtClean="0"/>
              <a:t> </a:t>
            </a:r>
            <a:r>
              <a:rPr lang="en-US" sz="2400" dirty="0" err="1" smtClean="0"/>
              <a:t>asociadas</a:t>
            </a:r>
            <a:r>
              <a:rPr lang="en-US" sz="2400" dirty="0" smtClean="0"/>
              <a:t> al </a:t>
            </a:r>
            <a:r>
              <a:rPr lang="en-US" sz="2400" dirty="0" err="1" smtClean="0"/>
              <a:t>género</a:t>
            </a:r>
            <a:r>
              <a:rPr lang="en-US" sz="2400" dirty="0" smtClean="0"/>
              <a:t>, </a:t>
            </a:r>
            <a:r>
              <a:rPr lang="en-US" sz="2400" dirty="0" err="1" smtClean="0"/>
              <a:t>específicamente</a:t>
            </a:r>
            <a:r>
              <a:rPr lang="en-US" sz="2400" dirty="0" smtClean="0"/>
              <a:t> </a:t>
            </a:r>
            <a:r>
              <a:rPr lang="en-US" sz="2400" dirty="0" err="1" smtClean="0"/>
              <a:t>violencias</a:t>
            </a:r>
            <a:r>
              <a:rPr lang="en-US" sz="2400" dirty="0" smtClean="0"/>
              <a:t> contra la </a:t>
            </a:r>
            <a:r>
              <a:rPr lang="en-US" sz="2400" dirty="0" err="1" smtClean="0"/>
              <a:t>mujer</a:t>
            </a:r>
            <a:r>
              <a:rPr lang="en-US" sz="2400" dirty="0" smtClean="0"/>
              <a:t>. </a:t>
            </a:r>
          </a:p>
          <a:p>
            <a:r>
              <a:rPr lang="en-US" sz="2400" dirty="0" err="1" smtClean="0"/>
              <a:t>Difundir</a:t>
            </a:r>
            <a:r>
              <a:rPr lang="en-US" sz="2400" dirty="0" smtClean="0"/>
              <a:t> y </a:t>
            </a:r>
            <a:r>
              <a:rPr lang="en-US" sz="2400" dirty="0" err="1" smtClean="0"/>
              <a:t>sensibilizar</a:t>
            </a:r>
            <a:r>
              <a:rPr lang="en-US" sz="2400" dirty="0" smtClean="0"/>
              <a:t> a </a:t>
            </a:r>
            <a:r>
              <a:rPr lang="en-US" sz="2400" dirty="0" err="1" smtClean="0"/>
              <a:t>las</a:t>
            </a:r>
            <a:r>
              <a:rPr lang="en-US" sz="2400" dirty="0" smtClean="0"/>
              <a:t> y los </a:t>
            </a:r>
            <a:r>
              <a:rPr lang="en-US" sz="2400" dirty="0" err="1" smtClean="0"/>
              <a:t>servidores</a:t>
            </a:r>
            <a:r>
              <a:rPr lang="en-US" sz="2400" dirty="0" smtClean="0"/>
              <a:t> del </a:t>
            </a:r>
            <a:r>
              <a:rPr lang="en-US" sz="2400" dirty="0" err="1" smtClean="0"/>
              <a:t>Ministerio</a:t>
            </a:r>
            <a:r>
              <a:rPr lang="en-US" sz="2400" dirty="0" smtClean="0"/>
              <a:t> de </a:t>
            </a:r>
            <a:r>
              <a:rPr lang="en-US" sz="2400" dirty="0" err="1" smtClean="0"/>
              <a:t>Educación</a:t>
            </a:r>
            <a:r>
              <a:rPr lang="en-US" sz="2400" dirty="0" smtClean="0"/>
              <a:t> </a:t>
            </a:r>
            <a:r>
              <a:rPr lang="en-US" sz="2400" dirty="0" err="1" smtClean="0"/>
              <a:t>Nacional</a:t>
            </a:r>
            <a:r>
              <a:rPr lang="en-US" sz="2400" dirty="0" smtClean="0"/>
              <a:t> en el </a:t>
            </a:r>
            <a:r>
              <a:rPr lang="en-US" sz="2400" dirty="0" err="1" smtClean="0"/>
              <a:t>contenido</a:t>
            </a:r>
            <a:r>
              <a:rPr lang="en-US" sz="2400" dirty="0" smtClean="0"/>
              <a:t> de la </a:t>
            </a:r>
            <a:r>
              <a:rPr lang="en-US" sz="2400" dirty="0" err="1" smtClean="0"/>
              <a:t>Ley</a:t>
            </a:r>
            <a:r>
              <a:rPr lang="en-US" sz="2400" dirty="0" smtClean="0"/>
              <a:t> 1257 del 2008 y </a:t>
            </a:r>
            <a:r>
              <a:rPr lang="en-US" sz="2400" dirty="0" err="1" smtClean="0"/>
              <a:t>sus</a:t>
            </a:r>
            <a:r>
              <a:rPr lang="en-US" sz="2400" dirty="0" smtClean="0"/>
              <a:t> </a:t>
            </a:r>
            <a:r>
              <a:rPr lang="en-US" sz="2400" dirty="0" err="1" smtClean="0"/>
              <a:t>decretos</a:t>
            </a:r>
            <a:r>
              <a:rPr lang="en-US" sz="2400" dirty="0" smtClean="0"/>
              <a:t> </a:t>
            </a:r>
            <a:r>
              <a:rPr lang="en-US" sz="2400" dirty="0" err="1" smtClean="0"/>
              <a:t>reglamentarios</a:t>
            </a:r>
            <a:r>
              <a:rPr lang="en-US" sz="2400" dirty="0" smtClean="0"/>
              <a:t>, con el </a:t>
            </a:r>
            <a:r>
              <a:rPr lang="en-US" sz="2400" dirty="0" err="1" smtClean="0"/>
              <a:t>propósito</a:t>
            </a:r>
            <a:r>
              <a:rPr lang="en-US" sz="2400" dirty="0" smtClean="0"/>
              <a:t> de </a:t>
            </a:r>
            <a:r>
              <a:rPr lang="en-US" sz="2400" dirty="0" err="1" smtClean="0"/>
              <a:t>brindar</a:t>
            </a:r>
            <a:r>
              <a:rPr lang="en-US" sz="2400" dirty="0" smtClean="0"/>
              <a:t> </a:t>
            </a:r>
            <a:r>
              <a:rPr lang="en-US" sz="2400" dirty="0" err="1" smtClean="0"/>
              <a:t>información</a:t>
            </a:r>
            <a:r>
              <a:rPr lang="en-US" sz="2400" dirty="0" smtClean="0"/>
              <a:t> </a:t>
            </a:r>
            <a:r>
              <a:rPr lang="en-US" sz="2400" dirty="0" err="1" smtClean="0"/>
              <a:t>para</a:t>
            </a:r>
            <a:r>
              <a:rPr lang="en-US" sz="2400" dirty="0" smtClean="0"/>
              <a:t> la </a:t>
            </a:r>
            <a:r>
              <a:rPr lang="en-US" sz="2400" dirty="0" err="1" smtClean="0"/>
              <a:t>identificación</a:t>
            </a:r>
            <a:r>
              <a:rPr lang="en-US" sz="2400" dirty="0" smtClean="0"/>
              <a:t> y el </a:t>
            </a:r>
            <a:r>
              <a:rPr lang="en-US" sz="2400" dirty="0" err="1" smtClean="0"/>
              <a:t>abordaje</a:t>
            </a:r>
            <a:r>
              <a:rPr lang="en-US" sz="2400" dirty="0" smtClean="0"/>
              <a:t> de </a:t>
            </a:r>
            <a:r>
              <a:rPr lang="en-US" sz="2400" dirty="0" err="1" smtClean="0"/>
              <a:t>formas</a:t>
            </a:r>
            <a:r>
              <a:rPr lang="en-US" sz="2400" dirty="0" smtClean="0"/>
              <a:t> de </a:t>
            </a:r>
            <a:r>
              <a:rPr lang="en-US" sz="2400" dirty="0" err="1" smtClean="0"/>
              <a:t>violencia</a:t>
            </a:r>
            <a:r>
              <a:rPr lang="en-US" sz="2400" dirty="0" smtClean="0"/>
              <a:t> y </a:t>
            </a:r>
            <a:r>
              <a:rPr lang="en-US" sz="2400" dirty="0" err="1" smtClean="0"/>
              <a:t>discriminación</a:t>
            </a:r>
            <a:r>
              <a:rPr lang="en-US" sz="2400" dirty="0" smtClean="0"/>
              <a:t> contra </a:t>
            </a:r>
            <a:r>
              <a:rPr lang="en-US" sz="2400" dirty="0" err="1" smtClean="0"/>
              <a:t>las</a:t>
            </a:r>
            <a:r>
              <a:rPr lang="en-US" sz="2400" dirty="0" smtClean="0"/>
              <a:t> </a:t>
            </a:r>
            <a:r>
              <a:rPr lang="en-US" sz="2400" dirty="0" err="1" smtClean="0"/>
              <a:t>mujeres</a:t>
            </a:r>
            <a:r>
              <a:rPr lang="en-US" sz="2200" dirty="0" smtClean="0"/>
              <a:t>.</a:t>
            </a:r>
            <a:endParaRPr lang="es-ES_tradnl" sz="2200" dirty="0" smtClean="0"/>
          </a:p>
          <a:p>
            <a:endParaRPr lang="es-ES_tradnl" sz="2200" dirty="0" smtClean="0"/>
          </a:p>
        </p:txBody>
      </p:sp>
      <p:sp>
        <p:nvSpPr>
          <p:cNvPr id="43012" name="Slide Number Placeholder 3"/>
          <p:cNvSpPr>
            <a:spLocks noGrp="1"/>
          </p:cNvSpPr>
          <p:nvPr>
            <p:ph type="sldNum" sz="quarter" idx="12"/>
          </p:nvPr>
        </p:nvSpPr>
        <p:spPr bwMode="auto">
          <a:noFill/>
          <a:ln>
            <a:miter lim="800000"/>
            <a:headEnd/>
            <a:tailEnd/>
          </a:ln>
        </p:spPr>
        <p:txBody>
          <a:bodyPr/>
          <a:lstStyle/>
          <a:p>
            <a:fld id="{363464D2-7235-4EF2-B1AC-348D49A3D79C}" type="slidenum">
              <a:rPr lang="en-US"/>
              <a:pPr/>
              <a:t>18</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1 Título"/>
          <p:cNvSpPr>
            <a:spLocks noGrp="1"/>
          </p:cNvSpPr>
          <p:nvPr>
            <p:ph type="title"/>
          </p:nvPr>
        </p:nvSpPr>
        <p:spPr>
          <a:xfrm>
            <a:off x="457200" y="22225"/>
            <a:ext cx="8229600" cy="1143000"/>
          </a:xfrm>
        </p:spPr>
        <p:txBody>
          <a:bodyPr/>
          <a:lstStyle/>
          <a:p>
            <a:r>
              <a:rPr lang="es-CO" b="1" smtClean="0">
                <a:solidFill>
                  <a:srgbClr val="006600"/>
                </a:solidFill>
              </a:rPr>
              <a:t>EDUCACI</a:t>
            </a:r>
            <a:r>
              <a:rPr lang="es-ES_tradnl" b="1" smtClean="0">
                <a:solidFill>
                  <a:srgbClr val="006600"/>
                </a:solidFill>
              </a:rPr>
              <a:t>Ó</a:t>
            </a:r>
            <a:r>
              <a:rPr lang="es-CO" b="1" smtClean="0">
                <a:solidFill>
                  <a:srgbClr val="006600"/>
                </a:solidFill>
              </a:rPr>
              <a:t>N (3/5)</a:t>
            </a:r>
          </a:p>
        </p:txBody>
      </p:sp>
      <p:sp>
        <p:nvSpPr>
          <p:cNvPr id="45059" name="2 Marcador de contenido"/>
          <p:cNvSpPr>
            <a:spLocks noGrp="1"/>
          </p:cNvSpPr>
          <p:nvPr>
            <p:ph idx="1"/>
          </p:nvPr>
        </p:nvSpPr>
        <p:spPr>
          <a:xfrm>
            <a:off x="457200" y="1192213"/>
            <a:ext cx="8229600" cy="4525962"/>
          </a:xfrm>
        </p:spPr>
        <p:txBody>
          <a:bodyPr/>
          <a:lstStyle/>
          <a:p>
            <a:r>
              <a:rPr lang="en-US" sz="2600" smtClean="0"/>
              <a:t>Garantizar el acceso a información para hacer exigibles los derechos. </a:t>
            </a:r>
            <a:r>
              <a:rPr lang="en-US" sz="2800" smtClean="0"/>
              <a:t> </a:t>
            </a:r>
            <a:endParaRPr lang="en-US" sz="2600" smtClean="0"/>
          </a:p>
          <a:p>
            <a:r>
              <a:rPr lang="en-US" sz="2600" smtClean="0"/>
              <a:t>Los proyectos pedagógicos considerarán las particularidades de cada institución educativa y de su contexto, de acuerdo con su Proyecto Educativo Institucional e involucrarán a la comunidad educativa en la reflexión y transformación de los estereotipos y prejuicios asociados al género para la erradicación de la violencia contra la mujer.</a:t>
            </a:r>
          </a:p>
          <a:p>
            <a:pPr>
              <a:buFont typeface="Arial" charset="0"/>
              <a:buNone/>
            </a:pPr>
            <a:endParaRPr lang="es-CO" smtClean="0"/>
          </a:p>
        </p:txBody>
      </p:sp>
      <p:sp>
        <p:nvSpPr>
          <p:cNvPr id="45060" name="Slide Number Placeholder 3"/>
          <p:cNvSpPr>
            <a:spLocks noGrp="1"/>
          </p:cNvSpPr>
          <p:nvPr>
            <p:ph type="sldNum" sz="quarter" idx="12"/>
          </p:nvPr>
        </p:nvSpPr>
        <p:spPr bwMode="auto">
          <a:noFill/>
          <a:ln>
            <a:miter lim="800000"/>
            <a:headEnd/>
            <a:tailEnd/>
          </a:ln>
        </p:spPr>
        <p:txBody>
          <a:bodyPr/>
          <a:lstStyle/>
          <a:p>
            <a:fld id="{AF820650-A966-4ACA-B55C-D94C0C9538E2}" type="slidenum">
              <a:rPr lang="en-US"/>
              <a:pPr/>
              <a:t>19</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3 Título"/>
          <p:cNvSpPr>
            <a:spLocks noGrp="1"/>
          </p:cNvSpPr>
          <p:nvPr>
            <p:ph type="ctrTitle"/>
          </p:nvPr>
        </p:nvSpPr>
        <p:spPr>
          <a:xfrm>
            <a:off x="685800" y="1714500"/>
            <a:ext cx="7772400" cy="2797175"/>
          </a:xfrm>
        </p:spPr>
        <p:txBody>
          <a:bodyPr/>
          <a:lstStyle/>
          <a:p>
            <a:pPr algn="l"/>
            <a:r>
              <a:rPr lang="es-CO" sz="3000" b="1" dirty="0" smtClean="0">
                <a:latin typeface="Arial" charset="0"/>
                <a:cs typeface="Arial" charset="0"/>
              </a:rPr>
              <a:t/>
            </a:r>
            <a:br>
              <a:rPr lang="es-CO" sz="3000" b="1" dirty="0" smtClean="0">
                <a:latin typeface="Arial" charset="0"/>
                <a:cs typeface="Arial" charset="0"/>
              </a:rPr>
            </a:br>
            <a:r>
              <a:rPr lang="es-CO" sz="3500" b="1" dirty="0" smtClean="0">
                <a:cs typeface="Calibri" pitchFamily="32" charset="0"/>
              </a:rPr>
              <a:t>1. </a:t>
            </a:r>
            <a:r>
              <a:rPr lang="es-CO" sz="3500" dirty="0" smtClean="0">
                <a:cs typeface="Calibri" pitchFamily="32" charset="0"/>
              </a:rPr>
              <a:t>Introducción/Pedagogía Legislativa </a:t>
            </a:r>
            <a:br>
              <a:rPr lang="es-CO" sz="3500" dirty="0" smtClean="0">
                <a:cs typeface="Calibri" pitchFamily="32" charset="0"/>
              </a:rPr>
            </a:br>
            <a:r>
              <a:rPr lang="es-CO" sz="3500" b="1" dirty="0" smtClean="0">
                <a:cs typeface="Calibri" pitchFamily="32" charset="0"/>
              </a:rPr>
              <a:t>2.</a:t>
            </a:r>
            <a:r>
              <a:rPr lang="es-CO" sz="3500" dirty="0" smtClean="0">
                <a:cs typeface="Calibri" pitchFamily="32" charset="0"/>
              </a:rPr>
              <a:t> Contexto y Reglamentación en lo Laboral</a:t>
            </a:r>
            <a:r>
              <a:rPr lang="es-CO" sz="3500" b="1" dirty="0" smtClean="0">
                <a:cs typeface="Calibri" pitchFamily="32" charset="0"/>
              </a:rPr>
              <a:t/>
            </a:r>
            <a:br>
              <a:rPr lang="es-CO" sz="3500" b="1" dirty="0" smtClean="0">
                <a:cs typeface="Calibri" pitchFamily="32" charset="0"/>
              </a:rPr>
            </a:br>
            <a:r>
              <a:rPr lang="es-CO" sz="3500" b="1" dirty="0" smtClean="0">
                <a:cs typeface="Calibri" pitchFamily="32" charset="0"/>
              </a:rPr>
              <a:t>3. </a:t>
            </a:r>
            <a:r>
              <a:rPr lang="es-CO" sz="3500" dirty="0" smtClean="0">
                <a:cs typeface="Calibri" pitchFamily="32" charset="0"/>
              </a:rPr>
              <a:t>Contexto y</a:t>
            </a:r>
            <a:r>
              <a:rPr lang="es-CO" sz="3500" b="1" dirty="0" smtClean="0">
                <a:cs typeface="Calibri" pitchFamily="32" charset="0"/>
              </a:rPr>
              <a:t> </a:t>
            </a:r>
            <a:r>
              <a:rPr lang="es-CO" sz="3500" dirty="0" smtClean="0">
                <a:cs typeface="Calibri" pitchFamily="32" charset="0"/>
              </a:rPr>
              <a:t>Reglamentación en</a:t>
            </a:r>
            <a:r>
              <a:rPr lang="es-CO" sz="3500" b="1" dirty="0" smtClean="0">
                <a:cs typeface="Calibri" pitchFamily="32" charset="0"/>
              </a:rPr>
              <a:t> </a:t>
            </a:r>
            <a:r>
              <a:rPr lang="es-CO" sz="3500" dirty="0" smtClean="0">
                <a:cs typeface="Calibri" pitchFamily="32" charset="0"/>
              </a:rPr>
              <a:t>Salud</a:t>
            </a:r>
            <a:r>
              <a:rPr lang="es-CO" sz="3500" b="1" dirty="0" smtClean="0">
                <a:cs typeface="Calibri" pitchFamily="32" charset="0"/>
              </a:rPr>
              <a:t/>
            </a:r>
            <a:br>
              <a:rPr lang="es-CO" sz="3500" b="1" dirty="0" smtClean="0">
                <a:cs typeface="Calibri" pitchFamily="32" charset="0"/>
              </a:rPr>
            </a:br>
            <a:r>
              <a:rPr lang="es-CO" sz="3500" b="1" dirty="0" smtClean="0">
                <a:cs typeface="Calibri" pitchFamily="32" charset="0"/>
              </a:rPr>
              <a:t>4. </a:t>
            </a:r>
            <a:r>
              <a:rPr lang="es-CO" sz="3500" dirty="0" smtClean="0">
                <a:cs typeface="Calibri" pitchFamily="32" charset="0"/>
              </a:rPr>
              <a:t>Contexto y</a:t>
            </a:r>
            <a:r>
              <a:rPr lang="es-CO" sz="3500" b="1" dirty="0" smtClean="0">
                <a:cs typeface="Calibri" pitchFamily="32" charset="0"/>
              </a:rPr>
              <a:t> </a:t>
            </a:r>
            <a:r>
              <a:rPr lang="es-CO" sz="3500" dirty="0" smtClean="0">
                <a:cs typeface="Calibri" pitchFamily="32" charset="0"/>
              </a:rPr>
              <a:t>Reglamentación en</a:t>
            </a:r>
            <a:r>
              <a:rPr lang="es-CO" sz="3500" b="1" dirty="0" smtClean="0">
                <a:cs typeface="Calibri" pitchFamily="32" charset="0"/>
              </a:rPr>
              <a:t> </a:t>
            </a:r>
            <a:r>
              <a:rPr lang="es-CO" sz="3500" dirty="0" smtClean="0">
                <a:cs typeface="Calibri" pitchFamily="32" charset="0"/>
              </a:rPr>
              <a:t>Educación</a:t>
            </a:r>
            <a:r>
              <a:rPr lang="es-CO" sz="3500" b="1" dirty="0" smtClean="0">
                <a:cs typeface="Calibri" pitchFamily="32" charset="0"/>
              </a:rPr>
              <a:t/>
            </a:r>
            <a:br>
              <a:rPr lang="es-CO" sz="3500" b="1" dirty="0" smtClean="0">
                <a:cs typeface="Calibri" pitchFamily="32" charset="0"/>
              </a:rPr>
            </a:br>
            <a:r>
              <a:rPr lang="es-CO" sz="3500" b="1" dirty="0" smtClean="0">
                <a:cs typeface="Calibri" pitchFamily="32" charset="0"/>
              </a:rPr>
              <a:t>5. </a:t>
            </a:r>
            <a:r>
              <a:rPr lang="es-CO" sz="3500" dirty="0" smtClean="0">
                <a:cs typeface="Calibri" pitchFamily="32" charset="0"/>
              </a:rPr>
              <a:t>Contexto y Reglamentación en Justicia</a:t>
            </a:r>
            <a:r>
              <a:rPr lang="es-CO" sz="3500" b="1" dirty="0" smtClean="0">
                <a:cs typeface="Calibri" pitchFamily="32" charset="0"/>
              </a:rPr>
              <a:t> </a:t>
            </a:r>
            <a:br>
              <a:rPr lang="es-CO" sz="3500" b="1" dirty="0" smtClean="0">
                <a:cs typeface="Calibri" pitchFamily="32" charset="0"/>
              </a:rPr>
            </a:br>
            <a:r>
              <a:rPr lang="es-CO" sz="3500" b="1" dirty="0" smtClean="0">
                <a:cs typeface="Calibri" pitchFamily="32" charset="0"/>
              </a:rPr>
              <a:t>6.</a:t>
            </a:r>
            <a:r>
              <a:rPr lang="es-CO" sz="3500" dirty="0" smtClean="0">
                <a:cs typeface="Calibri" pitchFamily="32" charset="0"/>
              </a:rPr>
              <a:t> Conclusiones</a:t>
            </a:r>
          </a:p>
        </p:txBody>
      </p:sp>
      <p:sp>
        <p:nvSpPr>
          <p:cNvPr id="4" name="1 Título"/>
          <p:cNvSpPr txBox="1">
            <a:spLocks/>
          </p:cNvSpPr>
          <p:nvPr/>
        </p:nvSpPr>
        <p:spPr bwMode="auto">
          <a:xfrm>
            <a:off x="457200" y="61913"/>
            <a:ext cx="8229600" cy="1143000"/>
          </a:xfrm>
          <a:prstGeom prst="rect">
            <a:avLst/>
          </a:prstGeom>
          <a:noFill/>
          <a:ln w="9525">
            <a:noFill/>
            <a:miter lim="800000"/>
            <a:headEnd/>
            <a:tailEnd/>
          </a:ln>
        </p:spPr>
        <p:txBody>
          <a:bodyPr anchor="ctr"/>
          <a:lstStyle/>
          <a:p>
            <a:pPr algn="ctr" fontAlgn="auto">
              <a:spcAft>
                <a:spcPts val="0"/>
              </a:spcAft>
              <a:defRPr/>
            </a:pPr>
            <a:r>
              <a:rPr lang="es-CO" sz="4800" b="1" dirty="0">
                <a:solidFill>
                  <a:srgbClr val="006600"/>
                </a:solidFill>
                <a:latin typeface="+mj-lt"/>
                <a:ea typeface="MS PGothic" pitchFamily="34" charset="-128"/>
                <a:cs typeface="Arial" charset="0"/>
              </a:rPr>
              <a:t>CONTENIDO</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1 Título"/>
          <p:cNvSpPr>
            <a:spLocks noGrp="1"/>
          </p:cNvSpPr>
          <p:nvPr>
            <p:ph type="title"/>
          </p:nvPr>
        </p:nvSpPr>
        <p:spPr>
          <a:xfrm>
            <a:off x="457200" y="-95250"/>
            <a:ext cx="8229600" cy="1143000"/>
          </a:xfrm>
        </p:spPr>
        <p:txBody>
          <a:bodyPr/>
          <a:lstStyle/>
          <a:p>
            <a:r>
              <a:rPr lang="es-CO" b="1" smtClean="0">
                <a:solidFill>
                  <a:srgbClr val="006600"/>
                </a:solidFill>
              </a:rPr>
              <a:t>EDUCACI</a:t>
            </a:r>
            <a:r>
              <a:rPr lang="es-ES_tradnl" b="1" smtClean="0">
                <a:solidFill>
                  <a:srgbClr val="006600"/>
                </a:solidFill>
              </a:rPr>
              <a:t>Ó</a:t>
            </a:r>
            <a:r>
              <a:rPr lang="es-CO" b="1" smtClean="0">
                <a:solidFill>
                  <a:srgbClr val="006600"/>
                </a:solidFill>
              </a:rPr>
              <a:t>N (4/5)</a:t>
            </a:r>
          </a:p>
        </p:txBody>
      </p:sp>
      <p:sp>
        <p:nvSpPr>
          <p:cNvPr id="47107" name="2 Marcador de contenido"/>
          <p:cNvSpPr>
            <a:spLocks noGrp="1"/>
          </p:cNvSpPr>
          <p:nvPr>
            <p:ph idx="1"/>
          </p:nvPr>
        </p:nvSpPr>
        <p:spPr>
          <a:xfrm>
            <a:off x="457200" y="938213"/>
            <a:ext cx="8229600" cy="4725987"/>
          </a:xfrm>
        </p:spPr>
        <p:txBody>
          <a:bodyPr/>
          <a:lstStyle/>
          <a:p>
            <a:r>
              <a:rPr lang="en-US" sz="2500" smtClean="0"/>
              <a:t>Orientar a las instituciones educativas en el desarrollo de estrategias que involucren a educadores, padres y madres de familia, para denunciar las violencias basadas en el género.</a:t>
            </a:r>
            <a:endParaRPr lang="es-ES_tradnl" sz="2500" smtClean="0"/>
          </a:p>
          <a:p>
            <a:r>
              <a:rPr lang="en-US" sz="2500" smtClean="0"/>
              <a:t>Garantizar a quienes sean víctimas de cualquier forma de violencia, el acceso al servicio educativo en cualquier momento del año académico y la reubicación en otra institución educativa para aquellas que lo requieran.</a:t>
            </a:r>
            <a:endParaRPr lang="es-ES_tradnl" sz="2500" smtClean="0"/>
          </a:p>
          <a:p>
            <a:r>
              <a:rPr lang="en-US" sz="2500" smtClean="0"/>
              <a:t>Adelantar las acciones disciplinarias para aquellos educadores o administrativos involucrados en hechos de violencias de género.</a:t>
            </a:r>
          </a:p>
        </p:txBody>
      </p:sp>
      <p:sp>
        <p:nvSpPr>
          <p:cNvPr id="47108" name="Slide Number Placeholder 4"/>
          <p:cNvSpPr>
            <a:spLocks noGrp="1"/>
          </p:cNvSpPr>
          <p:nvPr>
            <p:ph type="sldNum" sz="quarter" idx="12"/>
          </p:nvPr>
        </p:nvSpPr>
        <p:spPr bwMode="auto">
          <a:noFill/>
          <a:ln>
            <a:miter lim="800000"/>
            <a:headEnd/>
            <a:tailEnd/>
          </a:ln>
        </p:spPr>
        <p:txBody>
          <a:bodyPr/>
          <a:lstStyle/>
          <a:p>
            <a:fld id="{562B6183-B7EB-4E74-97B8-BD24B69A96DB}" type="slidenum">
              <a:rPr lang="en-US"/>
              <a:pPr/>
              <a:t>20</a:t>
            </a:fld>
            <a:endParaRPr lang="en-US"/>
          </a:p>
        </p:txBody>
      </p:sp>
      <p:sp>
        <p:nvSpPr>
          <p:cNvPr id="6" name="Footer Placeholder 5"/>
          <p:cNvSpPr>
            <a:spLocks noGrp="1"/>
          </p:cNvSpPr>
          <p:nvPr>
            <p:ph type="ftr" sz="quarter" idx="11"/>
          </p:nvPr>
        </p:nvSpPr>
        <p:spPr/>
        <p:txBody>
          <a:bodyPr/>
          <a:lstStyle/>
          <a:p>
            <a:pPr>
              <a:defRPr/>
            </a:pPr>
            <a:endParaRPr lang="en-US"/>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1 Título"/>
          <p:cNvSpPr>
            <a:spLocks noGrp="1"/>
          </p:cNvSpPr>
          <p:nvPr>
            <p:ph type="title"/>
          </p:nvPr>
        </p:nvSpPr>
        <p:spPr>
          <a:xfrm>
            <a:off x="457200" y="-295275"/>
            <a:ext cx="8229600" cy="1143000"/>
          </a:xfrm>
        </p:spPr>
        <p:txBody>
          <a:bodyPr/>
          <a:lstStyle/>
          <a:p>
            <a:r>
              <a:rPr lang="es-CO" b="1" smtClean="0">
                <a:solidFill>
                  <a:srgbClr val="006600"/>
                </a:solidFill>
              </a:rPr>
              <a:t>EDUCACI</a:t>
            </a:r>
            <a:r>
              <a:rPr lang="es-ES_tradnl" b="1" smtClean="0">
                <a:solidFill>
                  <a:srgbClr val="006600"/>
                </a:solidFill>
              </a:rPr>
              <a:t>ÓN</a:t>
            </a:r>
            <a:r>
              <a:rPr lang="es-CO" b="1" smtClean="0">
                <a:solidFill>
                  <a:srgbClr val="006600"/>
                </a:solidFill>
              </a:rPr>
              <a:t> (5/5)</a:t>
            </a:r>
          </a:p>
        </p:txBody>
      </p:sp>
      <p:sp>
        <p:nvSpPr>
          <p:cNvPr id="49155" name="2 Marcador de contenido"/>
          <p:cNvSpPr>
            <a:spLocks noGrp="1"/>
          </p:cNvSpPr>
          <p:nvPr>
            <p:ph idx="1"/>
          </p:nvPr>
        </p:nvSpPr>
        <p:spPr>
          <a:xfrm>
            <a:off x="284163" y="804863"/>
            <a:ext cx="8229600" cy="4525962"/>
          </a:xfrm>
        </p:spPr>
        <p:txBody>
          <a:bodyPr/>
          <a:lstStyle/>
          <a:p>
            <a:r>
              <a:rPr lang="en-US" sz="2700" smtClean="0"/>
              <a:t>Crear ambientes escolares protectores de situaciones de violencia.</a:t>
            </a:r>
            <a:endParaRPr lang="es-ES_tradnl" sz="2700" smtClean="0"/>
          </a:p>
          <a:p>
            <a:r>
              <a:rPr lang="en-US" sz="2700" smtClean="0"/>
              <a:t>Difundir con los y las estudiantes que cursan los grados diez y once, las estrategias del sector para estimular el                  ingreso a la Educación Superior, sin distinción de género.</a:t>
            </a:r>
          </a:p>
          <a:p>
            <a:r>
              <a:rPr lang="en-US" sz="2700" smtClean="0"/>
              <a:t>Desarrollar procesos de formación docente que les permita a las y los educadores generar reflexiones sobre la escuela como escenario de reproducción de estereotipos y prejuicios basados en género, para transformarlos en sus prácticas educativas. </a:t>
            </a:r>
            <a:endParaRPr lang="es-ES_tradnl" sz="2700" smtClean="0"/>
          </a:p>
          <a:p>
            <a:pPr>
              <a:buFont typeface="Arial" charset="0"/>
              <a:buNone/>
            </a:pPr>
            <a:endParaRPr lang="es-CO" sz="2400" smtClean="0"/>
          </a:p>
          <a:p>
            <a:endParaRPr lang="es-ES_tradnl" sz="2500" smtClean="0"/>
          </a:p>
        </p:txBody>
      </p:sp>
      <p:sp>
        <p:nvSpPr>
          <p:cNvPr id="49156" name="Slide Number Placeholder 4"/>
          <p:cNvSpPr>
            <a:spLocks noGrp="1"/>
          </p:cNvSpPr>
          <p:nvPr>
            <p:ph type="sldNum" sz="quarter" idx="12"/>
          </p:nvPr>
        </p:nvSpPr>
        <p:spPr bwMode="auto">
          <a:noFill/>
          <a:ln>
            <a:miter lim="800000"/>
            <a:headEnd/>
            <a:tailEnd/>
          </a:ln>
        </p:spPr>
        <p:txBody>
          <a:bodyPr/>
          <a:lstStyle/>
          <a:p>
            <a:fld id="{60186F31-C1E0-47F6-80E7-D5897FCCFE60}" type="slidenum">
              <a:rPr lang="en-US"/>
              <a:pPr/>
              <a:t>21</a:t>
            </a:fld>
            <a:endParaRPr lang="en-US"/>
          </a:p>
        </p:txBody>
      </p:sp>
      <p:sp>
        <p:nvSpPr>
          <p:cNvPr id="6" name="Footer Placeholder 5"/>
          <p:cNvSpPr>
            <a:spLocks noGrp="1"/>
          </p:cNvSpPr>
          <p:nvPr>
            <p:ph type="ftr" sz="quarter" idx="11"/>
          </p:nvPr>
        </p:nvSpPr>
        <p:spPr/>
        <p:txBody>
          <a:bodyPr/>
          <a:lstStyle/>
          <a:p>
            <a:pPr>
              <a:defRPr/>
            </a:pPr>
            <a:endParaRPr lang="en-US"/>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1 Título"/>
          <p:cNvSpPr>
            <a:spLocks noGrp="1"/>
          </p:cNvSpPr>
          <p:nvPr>
            <p:ph type="title"/>
          </p:nvPr>
        </p:nvSpPr>
        <p:spPr>
          <a:xfrm>
            <a:off x="457200" y="104775"/>
            <a:ext cx="8229600" cy="1143000"/>
          </a:xfrm>
        </p:spPr>
        <p:txBody>
          <a:bodyPr/>
          <a:lstStyle/>
          <a:p>
            <a:r>
              <a:rPr lang="es-CO" b="1" smtClean="0">
                <a:solidFill>
                  <a:srgbClr val="006600"/>
                </a:solidFill>
              </a:rPr>
              <a:t>CONTEXTO EN EL TEMA DE JUSTICIA</a:t>
            </a:r>
          </a:p>
        </p:txBody>
      </p:sp>
      <p:sp>
        <p:nvSpPr>
          <p:cNvPr id="51203" name="2 Marcador de contenido"/>
          <p:cNvSpPr>
            <a:spLocks noGrp="1"/>
          </p:cNvSpPr>
          <p:nvPr>
            <p:ph idx="1"/>
          </p:nvPr>
        </p:nvSpPr>
        <p:spPr>
          <a:xfrm>
            <a:off x="457200" y="1533525"/>
            <a:ext cx="8229600" cy="4525963"/>
          </a:xfrm>
        </p:spPr>
        <p:txBody>
          <a:bodyPr/>
          <a:lstStyle/>
          <a:p>
            <a:r>
              <a:rPr lang="es-ES_tradnl" sz="2800" dirty="0" smtClean="0"/>
              <a:t>Sub-registro de la problemática en entidades oficiales y no oficiales. (Las cifras de organismos nacionales e internacionales no concuerdan).</a:t>
            </a:r>
          </a:p>
          <a:p>
            <a:r>
              <a:rPr lang="es-ES_tradnl" sz="2800" dirty="0" smtClean="0"/>
              <a:t>Silencio y miedo por parte de las víctimas.</a:t>
            </a:r>
          </a:p>
          <a:p>
            <a:r>
              <a:rPr lang="es-ES_tradnl" sz="2800" dirty="0" smtClean="0"/>
              <a:t>Impunidad de los perpetradores (pocas condenas). </a:t>
            </a:r>
          </a:p>
          <a:p>
            <a:r>
              <a:rPr lang="es-ES_tradnl" sz="2800" dirty="0" smtClean="0"/>
              <a:t>Tal situación genera, entre otras cosas, un obstáculo de las víctimas a la justicia, la verdad y la reparación.</a:t>
            </a:r>
          </a:p>
        </p:txBody>
      </p:sp>
      <p:sp>
        <p:nvSpPr>
          <p:cNvPr id="51204" name="Slide Number Placeholder 4"/>
          <p:cNvSpPr>
            <a:spLocks noGrp="1"/>
          </p:cNvSpPr>
          <p:nvPr>
            <p:ph type="sldNum" sz="quarter" idx="12"/>
          </p:nvPr>
        </p:nvSpPr>
        <p:spPr bwMode="auto">
          <a:noFill/>
          <a:ln>
            <a:miter lim="800000"/>
            <a:headEnd/>
            <a:tailEnd/>
          </a:ln>
        </p:spPr>
        <p:txBody>
          <a:bodyPr/>
          <a:lstStyle/>
          <a:p>
            <a:fld id="{FB59AA25-0187-4829-A025-99E18DC4AA5F}" type="slidenum">
              <a:rPr lang="en-US"/>
              <a:pPr/>
              <a:t>22</a:t>
            </a:fld>
            <a:endParaRPr lang="en-US"/>
          </a:p>
        </p:txBody>
      </p:sp>
      <p:sp>
        <p:nvSpPr>
          <p:cNvPr id="6" name="Footer Placeholder 5"/>
          <p:cNvSpPr>
            <a:spLocks noGrp="1"/>
          </p:cNvSpPr>
          <p:nvPr>
            <p:ph type="ftr" sz="quarter" idx="11"/>
          </p:nvPr>
        </p:nvSpPr>
        <p:spPr/>
        <p:txBody>
          <a:bodyPr/>
          <a:lstStyle/>
          <a:p>
            <a:pPr>
              <a:defRPr/>
            </a:pPr>
            <a:endParaRPr lang="en-US"/>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Título"/>
          <p:cNvSpPr>
            <a:spLocks noGrp="1"/>
          </p:cNvSpPr>
          <p:nvPr>
            <p:ph type="title"/>
          </p:nvPr>
        </p:nvSpPr>
        <p:spPr>
          <a:xfrm>
            <a:off x="457200" y="-95250"/>
            <a:ext cx="8229600" cy="1143000"/>
          </a:xfrm>
        </p:spPr>
        <p:txBody>
          <a:bodyPr/>
          <a:lstStyle/>
          <a:p>
            <a:r>
              <a:rPr lang="es-CO" b="1" smtClean="0">
                <a:solidFill>
                  <a:srgbClr val="006600"/>
                </a:solidFill>
              </a:rPr>
              <a:t>JUSTICIA (1/4)</a:t>
            </a:r>
          </a:p>
        </p:txBody>
      </p:sp>
      <p:sp>
        <p:nvSpPr>
          <p:cNvPr id="53251" name="2 Marcador de contenido"/>
          <p:cNvSpPr>
            <a:spLocks noGrp="1"/>
          </p:cNvSpPr>
          <p:nvPr>
            <p:ph idx="1"/>
          </p:nvPr>
        </p:nvSpPr>
        <p:spPr>
          <a:xfrm>
            <a:off x="457200" y="1022350"/>
            <a:ext cx="8229600" cy="4525963"/>
          </a:xfrm>
        </p:spPr>
        <p:txBody>
          <a:bodyPr/>
          <a:lstStyle/>
          <a:p>
            <a:pPr algn="ctr">
              <a:buFont typeface="Arial" charset="0"/>
              <a:buNone/>
            </a:pPr>
            <a:r>
              <a:rPr lang="es-ES_tradnl" sz="2900" b="1" smtClean="0"/>
              <a:t>Decreto 4799 de 2011</a:t>
            </a:r>
            <a:endParaRPr lang="es-ES_tradnl" sz="2900" smtClean="0"/>
          </a:p>
          <a:p>
            <a:pPr>
              <a:buFont typeface="Arial" charset="0"/>
              <a:buNone/>
            </a:pPr>
            <a:r>
              <a:rPr lang="en-US" sz="2500" smtClean="0"/>
              <a:t>    El presente decreto tiene por objeto reglamentar las Leyes 294 de 1996, 575 de 2000 y 1257 de 2008, en relación con las competencias de las Comisarías de Familia, la Fiscalía General de la Nación, los Juzgados Civiles y los Jueces de Control de Garantías, de manera que se garantice el efectivo acceso de las mujeres a los mecanismos y recursos que establece la Ley para su protección, como instrumento para erradicar todas las formas de violencia contra ellas. </a:t>
            </a:r>
            <a:endParaRPr lang="es-ES_tradnl" sz="2500" smtClean="0"/>
          </a:p>
          <a:p>
            <a:endParaRPr lang="es-CO" sz="2000" smtClean="0"/>
          </a:p>
        </p:txBody>
      </p:sp>
      <p:sp>
        <p:nvSpPr>
          <p:cNvPr id="53252" name="Slide Number Placeholder 4"/>
          <p:cNvSpPr>
            <a:spLocks noGrp="1"/>
          </p:cNvSpPr>
          <p:nvPr>
            <p:ph type="sldNum" sz="quarter" idx="12"/>
          </p:nvPr>
        </p:nvSpPr>
        <p:spPr bwMode="auto">
          <a:noFill/>
          <a:ln>
            <a:miter lim="800000"/>
            <a:headEnd/>
            <a:tailEnd/>
          </a:ln>
        </p:spPr>
        <p:txBody>
          <a:bodyPr/>
          <a:lstStyle/>
          <a:p>
            <a:fld id="{C47453EA-5AE4-4C49-8CF1-3383046C43E4}" type="slidenum">
              <a:rPr lang="en-US"/>
              <a:pPr/>
              <a:t>23</a:t>
            </a:fld>
            <a:endParaRPr lang="en-US"/>
          </a:p>
        </p:txBody>
      </p:sp>
      <p:sp>
        <p:nvSpPr>
          <p:cNvPr id="6" name="Footer Placeholder 5"/>
          <p:cNvSpPr>
            <a:spLocks noGrp="1"/>
          </p:cNvSpPr>
          <p:nvPr>
            <p:ph type="ftr" sz="quarter" idx="11"/>
          </p:nvPr>
        </p:nvSpPr>
        <p:spPr/>
        <p:txBody>
          <a:bodyPr/>
          <a:lstStyle/>
          <a:p>
            <a:pPr>
              <a:defRPr/>
            </a:pPr>
            <a:endParaRPr lang="en-US"/>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1 Título"/>
          <p:cNvSpPr>
            <a:spLocks noGrp="1"/>
          </p:cNvSpPr>
          <p:nvPr>
            <p:ph type="title"/>
          </p:nvPr>
        </p:nvSpPr>
        <p:spPr>
          <a:xfrm>
            <a:off x="457200" y="-95250"/>
            <a:ext cx="8229600" cy="1143000"/>
          </a:xfrm>
        </p:spPr>
        <p:txBody>
          <a:bodyPr/>
          <a:lstStyle/>
          <a:p>
            <a:r>
              <a:rPr lang="es-CO" b="1" smtClean="0">
                <a:solidFill>
                  <a:srgbClr val="006600"/>
                </a:solidFill>
              </a:rPr>
              <a:t>JUSTICIA (2/4)</a:t>
            </a:r>
          </a:p>
        </p:txBody>
      </p:sp>
      <p:sp>
        <p:nvSpPr>
          <p:cNvPr id="55299" name="2 Marcador de contenido"/>
          <p:cNvSpPr>
            <a:spLocks noGrp="1"/>
          </p:cNvSpPr>
          <p:nvPr>
            <p:ph idx="1"/>
          </p:nvPr>
        </p:nvSpPr>
        <p:spPr>
          <a:xfrm>
            <a:off x="457200" y="938213"/>
            <a:ext cx="8229600" cy="4525962"/>
          </a:xfrm>
        </p:spPr>
        <p:txBody>
          <a:bodyPr/>
          <a:lstStyle/>
          <a:p>
            <a:r>
              <a:rPr lang="en-US" sz="2200" smtClean="0"/>
              <a:t>En caso de que la víctima desconozca sus derechos, cualquiera de las autoridades oficiará a los organismos competentes para que suministren la información necesaria en un plazo máximo de tres días hábiles. </a:t>
            </a:r>
            <a:endParaRPr lang="es-ES_tradnl" sz="2200" smtClean="0"/>
          </a:p>
          <a:p>
            <a:r>
              <a:rPr lang="en-US" sz="2200" smtClean="0"/>
              <a:t>La autoridad competente podrá solicitar en forma escrita, el acompañamiento de la Policía Nacional para hacer efectivas las medidas de protección. En este caso, los miembros de la Policía Nacional deberán acudir de forma inmediata.</a:t>
            </a:r>
          </a:p>
          <a:p>
            <a:r>
              <a:rPr lang="en-US" sz="2200" smtClean="0"/>
              <a:t>Cuando la autoridad competente ordene la medida de protección consagrada, podrá remitir a la víctima a cualquier entidad pública competente que se considere adecuada para proteger la vida, dignidad e integridad de la mujer y la de su grupo familiar.</a:t>
            </a:r>
            <a:endParaRPr lang="es-ES_tradnl" sz="2200" smtClean="0"/>
          </a:p>
          <a:p>
            <a:endParaRPr lang="es-ES_tradnl" sz="2500" smtClean="0"/>
          </a:p>
        </p:txBody>
      </p:sp>
      <p:sp>
        <p:nvSpPr>
          <p:cNvPr id="55300" name="Slide Number Placeholder 4"/>
          <p:cNvSpPr>
            <a:spLocks noGrp="1"/>
          </p:cNvSpPr>
          <p:nvPr>
            <p:ph type="sldNum" sz="quarter" idx="12"/>
          </p:nvPr>
        </p:nvSpPr>
        <p:spPr bwMode="auto">
          <a:noFill/>
          <a:ln>
            <a:miter lim="800000"/>
            <a:headEnd/>
            <a:tailEnd/>
          </a:ln>
        </p:spPr>
        <p:txBody>
          <a:bodyPr/>
          <a:lstStyle/>
          <a:p>
            <a:fld id="{E205E4F4-A684-4280-BE27-C03A00543751}" type="slidenum">
              <a:rPr lang="en-US"/>
              <a:pPr/>
              <a:t>24</a:t>
            </a:fld>
            <a:endParaRPr lang="en-US"/>
          </a:p>
        </p:txBody>
      </p:sp>
      <p:sp>
        <p:nvSpPr>
          <p:cNvPr id="6" name="Footer Placeholder 5"/>
          <p:cNvSpPr>
            <a:spLocks noGrp="1"/>
          </p:cNvSpPr>
          <p:nvPr>
            <p:ph type="ftr" sz="quarter" idx="11"/>
          </p:nvPr>
        </p:nvSpPr>
        <p:spPr/>
        <p:txBody>
          <a:bodyPr/>
          <a:lstStyle/>
          <a:p>
            <a:pPr>
              <a:defRPr/>
            </a:pPr>
            <a:endParaRPr lang="en-US"/>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1 Título"/>
          <p:cNvSpPr>
            <a:spLocks noGrp="1"/>
          </p:cNvSpPr>
          <p:nvPr>
            <p:ph type="title"/>
          </p:nvPr>
        </p:nvSpPr>
        <p:spPr>
          <a:xfrm>
            <a:off x="457200" y="-95250"/>
            <a:ext cx="8229600" cy="1143000"/>
          </a:xfrm>
        </p:spPr>
        <p:txBody>
          <a:bodyPr/>
          <a:lstStyle/>
          <a:p>
            <a:r>
              <a:rPr lang="es-CO" b="1" smtClean="0">
                <a:solidFill>
                  <a:srgbClr val="006600"/>
                </a:solidFill>
              </a:rPr>
              <a:t>JUSTICIA (3/4)</a:t>
            </a:r>
          </a:p>
        </p:txBody>
      </p:sp>
      <p:sp>
        <p:nvSpPr>
          <p:cNvPr id="57347" name="2 Marcador de contenido"/>
          <p:cNvSpPr>
            <a:spLocks noGrp="1"/>
          </p:cNvSpPr>
          <p:nvPr>
            <p:ph idx="1"/>
          </p:nvPr>
        </p:nvSpPr>
        <p:spPr>
          <a:xfrm>
            <a:off x="457200" y="938213"/>
            <a:ext cx="8229600" cy="4525962"/>
          </a:xfrm>
        </p:spPr>
        <p:txBody>
          <a:bodyPr/>
          <a:lstStyle/>
          <a:p>
            <a:r>
              <a:rPr lang="en-US" sz="2200" smtClean="0"/>
              <a:t>A solicitud de la víctima o quien represente sus intereses, procederá la modificación de la medida de protección provisional o definitiva o la imposición de una medida de protección complementaria.</a:t>
            </a:r>
            <a:endParaRPr lang="es-ES_tradnl" sz="2200" smtClean="0"/>
          </a:p>
          <a:p>
            <a:r>
              <a:rPr lang="en-US" sz="2200" smtClean="0"/>
              <a:t>Decretadas las medidas de protección, la autoridad competente deberá hacer seguimiento, con miras a verificar el cumplimiento y la efectividad de las mismas.</a:t>
            </a:r>
            <a:endParaRPr lang="es-ES_tradnl" sz="2200" smtClean="0"/>
          </a:p>
          <a:p>
            <a:r>
              <a:rPr lang="en-US" sz="2200" smtClean="0"/>
              <a:t>Las autoridades competentes están obligadas a informar a las mujeres víctimas el derecho que tienen a no ser confrontadas con el agresor. Este derecho incluye el derecho a manifestar su intención de no conciliar. De igual manera, incluye el derecho a participar o no, en cualquier procedimiento o diligencia administrativa, civil o penal, ante cualquiera de las autoridades competentes, en las cuales esté presente el agresor. </a:t>
            </a:r>
            <a:endParaRPr lang="es-ES_tradnl" sz="2200" smtClean="0"/>
          </a:p>
        </p:txBody>
      </p:sp>
      <p:sp>
        <p:nvSpPr>
          <p:cNvPr id="57348" name="Slide Number Placeholder 4"/>
          <p:cNvSpPr>
            <a:spLocks noGrp="1"/>
          </p:cNvSpPr>
          <p:nvPr>
            <p:ph type="sldNum" sz="quarter" idx="12"/>
          </p:nvPr>
        </p:nvSpPr>
        <p:spPr bwMode="auto">
          <a:noFill/>
          <a:ln>
            <a:miter lim="800000"/>
            <a:headEnd/>
            <a:tailEnd/>
          </a:ln>
        </p:spPr>
        <p:txBody>
          <a:bodyPr/>
          <a:lstStyle/>
          <a:p>
            <a:fld id="{133A5DEE-85B0-4F47-A04A-3566D19F8E0F}" type="slidenum">
              <a:rPr lang="en-US"/>
              <a:pPr/>
              <a:t>25</a:t>
            </a:fld>
            <a:endParaRPr lang="en-US"/>
          </a:p>
        </p:txBody>
      </p:sp>
      <p:sp>
        <p:nvSpPr>
          <p:cNvPr id="6" name="Footer Placeholder 5"/>
          <p:cNvSpPr>
            <a:spLocks noGrp="1"/>
          </p:cNvSpPr>
          <p:nvPr>
            <p:ph type="ftr" sz="quarter" idx="11"/>
          </p:nvPr>
        </p:nvSpPr>
        <p:spPr/>
        <p:txBody>
          <a:bodyPr/>
          <a:lstStyle/>
          <a:p>
            <a:pPr>
              <a:defRPr/>
            </a:pPr>
            <a:endParaRPr lang="en-US"/>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1 Título"/>
          <p:cNvSpPr>
            <a:spLocks noGrp="1"/>
          </p:cNvSpPr>
          <p:nvPr>
            <p:ph type="title"/>
          </p:nvPr>
        </p:nvSpPr>
        <p:spPr>
          <a:xfrm>
            <a:off x="457200" y="-95250"/>
            <a:ext cx="8229600" cy="1143000"/>
          </a:xfrm>
        </p:spPr>
        <p:txBody>
          <a:bodyPr/>
          <a:lstStyle/>
          <a:p>
            <a:r>
              <a:rPr lang="es-CO" b="1" smtClean="0">
                <a:solidFill>
                  <a:srgbClr val="006600"/>
                </a:solidFill>
              </a:rPr>
              <a:t>JUSTICIA (4/4)</a:t>
            </a:r>
          </a:p>
        </p:txBody>
      </p:sp>
      <p:sp>
        <p:nvSpPr>
          <p:cNvPr id="59395" name="2 Marcador de contenido"/>
          <p:cNvSpPr>
            <a:spLocks noGrp="1"/>
          </p:cNvSpPr>
          <p:nvPr>
            <p:ph idx="1"/>
          </p:nvPr>
        </p:nvSpPr>
        <p:spPr>
          <a:xfrm>
            <a:off x="457200" y="938213"/>
            <a:ext cx="8229600" cy="4525962"/>
          </a:xfrm>
        </p:spPr>
        <p:txBody>
          <a:bodyPr/>
          <a:lstStyle/>
          <a:p>
            <a:r>
              <a:rPr lang="en-US" sz="2500" smtClean="0"/>
              <a:t>Siempre que se adelante una mediación o conciliación en las medidas de protección, en cualquier etapa del proceso, la autoridad competente podrá ordenar una o más medidas de protección, especialmente dirigidas al cumplimiento de lo acordado, a prevenir o evitar que los hechos de violencia se repitan y a la protección de la víctima. </a:t>
            </a:r>
            <a:endParaRPr lang="es-ES_tradnl" sz="2500" smtClean="0"/>
          </a:p>
          <a:p>
            <a:r>
              <a:rPr lang="en-US" sz="2500" smtClean="0"/>
              <a:t>Ninguna disposición establecida en este Decreto podrá ser interpretada de manera tal que se restrinja el derecho de acceso a la justicia de las mujeres y a vivir una vida libre de violencias. </a:t>
            </a:r>
            <a:endParaRPr lang="es-ES_tradnl" sz="2500" smtClean="0"/>
          </a:p>
        </p:txBody>
      </p:sp>
      <p:sp>
        <p:nvSpPr>
          <p:cNvPr id="59396" name="Slide Number Placeholder 4"/>
          <p:cNvSpPr>
            <a:spLocks noGrp="1"/>
          </p:cNvSpPr>
          <p:nvPr>
            <p:ph type="sldNum" sz="quarter" idx="12"/>
          </p:nvPr>
        </p:nvSpPr>
        <p:spPr bwMode="auto">
          <a:noFill/>
          <a:ln>
            <a:miter lim="800000"/>
            <a:headEnd/>
            <a:tailEnd/>
          </a:ln>
        </p:spPr>
        <p:txBody>
          <a:bodyPr/>
          <a:lstStyle/>
          <a:p>
            <a:fld id="{D9D44346-A67A-4065-B74A-929B97AD45B7}" type="slidenum">
              <a:rPr lang="en-US"/>
              <a:pPr/>
              <a:t>26</a:t>
            </a:fld>
            <a:endParaRPr lang="en-US"/>
          </a:p>
        </p:txBody>
      </p:sp>
      <p:sp>
        <p:nvSpPr>
          <p:cNvPr id="6" name="Footer Placeholder 5"/>
          <p:cNvSpPr>
            <a:spLocks noGrp="1"/>
          </p:cNvSpPr>
          <p:nvPr>
            <p:ph type="ftr" sz="quarter" idx="11"/>
          </p:nvPr>
        </p:nvSpPr>
        <p:spPr/>
        <p:txBody>
          <a:bodyPr/>
          <a:lstStyle/>
          <a:p>
            <a:pPr>
              <a:defRPr/>
            </a:pPr>
            <a:endParaRPr lang="en-US"/>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1 Título"/>
          <p:cNvSpPr>
            <a:spLocks noGrp="1"/>
          </p:cNvSpPr>
          <p:nvPr>
            <p:ph type="title"/>
          </p:nvPr>
        </p:nvSpPr>
        <p:spPr>
          <a:xfrm>
            <a:off x="457200" y="-246063"/>
            <a:ext cx="8229600" cy="1143001"/>
          </a:xfrm>
        </p:spPr>
        <p:txBody>
          <a:bodyPr/>
          <a:lstStyle/>
          <a:p>
            <a:r>
              <a:rPr lang="es-CO" b="1" smtClean="0">
                <a:solidFill>
                  <a:srgbClr val="006600"/>
                </a:solidFill>
              </a:rPr>
              <a:t>CONCLUSIONES</a:t>
            </a:r>
          </a:p>
        </p:txBody>
      </p:sp>
      <p:sp>
        <p:nvSpPr>
          <p:cNvPr id="61443" name="2 Marcador de contenido"/>
          <p:cNvSpPr>
            <a:spLocks noGrp="1"/>
          </p:cNvSpPr>
          <p:nvPr>
            <p:ph idx="1"/>
          </p:nvPr>
        </p:nvSpPr>
        <p:spPr>
          <a:xfrm>
            <a:off x="325438" y="817563"/>
            <a:ext cx="8229600" cy="4525962"/>
          </a:xfrm>
        </p:spPr>
        <p:txBody>
          <a:bodyPr/>
          <a:lstStyle/>
          <a:p>
            <a:r>
              <a:rPr lang="es-ES_tradnl" sz="2400" dirty="0" smtClean="0"/>
              <a:t>Feminizar la economía y visibilizar el aporte de las                    mujeres al desarrollo.</a:t>
            </a:r>
          </a:p>
          <a:p>
            <a:r>
              <a:rPr lang="es-ES_tradnl" sz="2400" dirty="0" smtClean="0"/>
              <a:t>Pasar de la indignación a la transformación. No permitamos que el miedo, esa sensación comprensible pero peligrosa, nuble nuestra capacidad para comprender una realidad compleja que demanda soluciones de igual naturaleza.</a:t>
            </a:r>
          </a:p>
          <a:p>
            <a:r>
              <a:rPr lang="es-ES_tradnl" sz="2400" dirty="0" smtClean="0"/>
              <a:t>Mujeres víctimas: de sujetos de dolor a agentes de dignidad. Con sus testimonios, se han convertido en ejemplos de entereza moral.</a:t>
            </a:r>
          </a:p>
          <a:p>
            <a:r>
              <a:rPr lang="es-ES_tradnl" sz="2400" dirty="0" smtClean="0"/>
              <a:t>Mujeres: nos corresponde una oportunidad en el poder.</a:t>
            </a:r>
          </a:p>
          <a:p>
            <a:pPr algn="ctr">
              <a:buNone/>
            </a:pPr>
            <a:r>
              <a:rPr lang="es-ES_tradnl" sz="2400" b="1" i="1" dirty="0" smtClean="0"/>
              <a:t>Presidente: pase de la comodidad del </a:t>
            </a:r>
            <a:r>
              <a:rPr lang="es-ES_tradnl" sz="2400" b="1" i="1" smtClean="0"/>
              <a:t>escritorio al             </a:t>
            </a:r>
            <a:r>
              <a:rPr lang="es-ES_tradnl" sz="2400" b="1" i="1" dirty="0" smtClean="0"/>
              <a:t>trabajo en el territorio.</a:t>
            </a:r>
          </a:p>
          <a:p>
            <a:endParaRPr lang="es-ES_tradnl" sz="2400" dirty="0" smtClean="0"/>
          </a:p>
        </p:txBody>
      </p:sp>
      <p:sp>
        <p:nvSpPr>
          <p:cNvPr id="61444" name="Slide Number Placeholder 4"/>
          <p:cNvSpPr>
            <a:spLocks noGrp="1"/>
          </p:cNvSpPr>
          <p:nvPr>
            <p:ph type="sldNum" sz="quarter" idx="12"/>
          </p:nvPr>
        </p:nvSpPr>
        <p:spPr bwMode="auto">
          <a:noFill/>
          <a:ln>
            <a:miter lim="800000"/>
            <a:headEnd/>
            <a:tailEnd/>
          </a:ln>
        </p:spPr>
        <p:txBody>
          <a:bodyPr/>
          <a:lstStyle/>
          <a:p>
            <a:fld id="{E786B77E-6F11-4D43-B64C-548728571494}" type="slidenum">
              <a:rPr lang="en-US"/>
              <a:pPr/>
              <a:t>27</a:t>
            </a:fld>
            <a:endParaRPr lang="en-US"/>
          </a:p>
        </p:txBody>
      </p:sp>
      <p:sp>
        <p:nvSpPr>
          <p:cNvPr id="6" name="Footer Placeholder 5"/>
          <p:cNvSpPr>
            <a:spLocks noGrp="1"/>
          </p:cNvSpPr>
          <p:nvPr>
            <p:ph type="ftr" sz="quarter" idx="11"/>
          </p:nvPr>
        </p:nvSpPr>
        <p:spPr/>
        <p:txBody>
          <a:bodyPr/>
          <a:lstStyle/>
          <a:p>
            <a:pPr>
              <a:defRPr/>
            </a:pPr>
            <a:endParaRPr lang="en-US"/>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2 Marcador de contenido"/>
          <p:cNvSpPr>
            <a:spLocks noGrp="1"/>
          </p:cNvSpPr>
          <p:nvPr>
            <p:ph idx="1"/>
          </p:nvPr>
        </p:nvSpPr>
        <p:spPr>
          <a:xfrm>
            <a:off x="212725" y="1341438"/>
            <a:ext cx="8474075" cy="4525962"/>
          </a:xfrm>
        </p:spPr>
        <p:txBody>
          <a:bodyPr/>
          <a:lstStyle/>
          <a:p>
            <a:r>
              <a:rPr lang="es-CO" dirty="0" smtClean="0"/>
              <a:t>La ley como un hecho político: publíquese, explíquese, compréndase y cúmplase. </a:t>
            </a:r>
          </a:p>
          <a:p>
            <a:r>
              <a:rPr lang="es-CO" dirty="0" smtClean="0"/>
              <a:t>Ciudadanía empoderada. No más favores, a jugársela por los derechos.</a:t>
            </a:r>
          </a:p>
          <a:p>
            <a:r>
              <a:rPr lang="es-CO" dirty="0" smtClean="0"/>
              <a:t>Marco: Ley 1257 de 2008 </a:t>
            </a:r>
          </a:p>
          <a:p>
            <a:r>
              <a:rPr lang="es-ES_tradnl" dirty="0" smtClean="0"/>
              <a:t>No sólo se trata de una ley; se trata de un cambio cultural, de un compromiso </a:t>
            </a:r>
            <a:r>
              <a:rPr lang="es-CO" dirty="0" smtClean="0"/>
              <a:t>social.</a:t>
            </a:r>
            <a:endParaRPr lang="es-ES_tradnl" dirty="0" smtClean="0"/>
          </a:p>
        </p:txBody>
      </p:sp>
      <p:sp>
        <p:nvSpPr>
          <p:cNvPr id="19459" name="1 Título"/>
          <p:cNvSpPr>
            <a:spLocks noGrp="1"/>
          </p:cNvSpPr>
          <p:nvPr>
            <p:ph type="title"/>
          </p:nvPr>
        </p:nvSpPr>
        <p:spPr>
          <a:xfrm>
            <a:off x="457200" y="61913"/>
            <a:ext cx="8229600" cy="1143000"/>
          </a:xfrm>
        </p:spPr>
        <p:txBody>
          <a:bodyPr/>
          <a:lstStyle/>
          <a:p>
            <a:pPr eaLnBrk="1" hangingPunct="1"/>
            <a:r>
              <a:rPr lang="es-CO" sz="4800" b="1" smtClean="0">
                <a:solidFill>
                  <a:srgbClr val="006600"/>
                </a:solidFill>
                <a:cs typeface="Arial" charset="0"/>
              </a:rPr>
              <a:t>Pedagogía Legislativa y Política</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2 Marcador de contenido"/>
          <p:cNvSpPr>
            <a:spLocks noGrp="1"/>
          </p:cNvSpPr>
          <p:nvPr>
            <p:ph idx="1"/>
          </p:nvPr>
        </p:nvSpPr>
        <p:spPr>
          <a:xfrm>
            <a:off x="212725" y="1341438"/>
            <a:ext cx="8474075" cy="4525962"/>
          </a:xfrm>
        </p:spPr>
        <p:txBody>
          <a:bodyPr/>
          <a:lstStyle/>
          <a:p>
            <a:r>
              <a:rPr lang="es-ES_tradnl" dirty="0" smtClean="0"/>
              <a:t>Una democracia sin la presencia deliberante, activa y fuerte de las mujeres es una democracia incompleta.</a:t>
            </a:r>
            <a:endParaRPr lang="es-MX" dirty="0" smtClean="0"/>
          </a:p>
          <a:p>
            <a:r>
              <a:rPr lang="es-ES_tradnl" dirty="0" smtClean="0"/>
              <a:t>“La igualdad de género no es un asunto de voluntades, es un asunto de redistribución del poder”: Embajadora de Suecia</a:t>
            </a:r>
            <a:r>
              <a:rPr lang="es-MX" dirty="0" smtClean="0"/>
              <a:t> </a:t>
            </a:r>
          </a:p>
        </p:txBody>
      </p:sp>
      <p:sp>
        <p:nvSpPr>
          <p:cNvPr id="19459" name="1 Título"/>
          <p:cNvSpPr>
            <a:spLocks noGrp="1"/>
          </p:cNvSpPr>
          <p:nvPr>
            <p:ph type="title"/>
          </p:nvPr>
        </p:nvSpPr>
        <p:spPr>
          <a:xfrm>
            <a:off x="457200" y="61913"/>
            <a:ext cx="8229600" cy="1143000"/>
          </a:xfrm>
        </p:spPr>
        <p:txBody>
          <a:bodyPr/>
          <a:lstStyle/>
          <a:p>
            <a:pPr eaLnBrk="1" hangingPunct="1"/>
            <a:r>
              <a:rPr lang="es-CO" sz="4800" b="1" smtClean="0">
                <a:solidFill>
                  <a:srgbClr val="006600"/>
                </a:solidFill>
                <a:cs typeface="Arial" charset="0"/>
              </a:rPr>
              <a:t>Pedagogía Legislativa y Política</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Título"/>
          <p:cNvSpPr>
            <a:spLocks noGrp="1"/>
          </p:cNvSpPr>
          <p:nvPr>
            <p:ph type="title"/>
          </p:nvPr>
        </p:nvSpPr>
        <p:spPr>
          <a:xfrm>
            <a:off x="457200" y="2257425"/>
            <a:ext cx="8229600" cy="1143000"/>
          </a:xfrm>
        </p:spPr>
        <p:txBody>
          <a:bodyPr/>
          <a:lstStyle/>
          <a:p>
            <a:pPr eaLnBrk="1" hangingPunct="1"/>
            <a:r>
              <a:rPr lang="es-CO" sz="6500" b="1" smtClean="0">
                <a:solidFill>
                  <a:srgbClr val="006600"/>
                </a:solidFill>
                <a:cs typeface="Arial" charset="0"/>
              </a:rPr>
              <a:t>DECRETOS</a:t>
            </a:r>
            <a:br>
              <a:rPr lang="es-CO" sz="6500" b="1" smtClean="0">
                <a:solidFill>
                  <a:srgbClr val="006600"/>
                </a:solidFill>
                <a:cs typeface="Arial" charset="0"/>
              </a:rPr>
            </a:br>
            <a:r>
              <a:rPr lang="es-CO" sz="6500" b="1" smtClean="0">
                <a:solidFill>
                  <a:srgbClr val="006600"/>
                </a:solidFill>
                <a:cs typeface="Arial" charset="0"/>
              </a:rPr>
              <a:t>REGLAMENTARIOS</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2 Marcador de contenido"/>
          <p:cNvSpPr>
            <a:spLocks noGrp="1"/>
          </p:cNvSpPr>
          <p:nvPr>
            <p:ph idx="1"/>
          </p:nvPr>
        </p:nvSpPr>
        <p:spPr>
          <a:xfrm>
            <a:off x="52388" y="1766888"/>
            <a:ext cx="8656637" cy="4525962"/>
          </a:xfrm>
        </p:spPr>
        <p:txBody>
          <a:bodyPr/>
          <a:lstStyle/>
          <a:p>
            <a:r>
              <a:rPr lang="es-MX" sz="2500" dirty="0" smtClean="0"/>
              <a:t>Ley de Economía del Cuidado. Le corresponde al DANE establecer mecanismos para la aplicación de la encuesta de uso del tiempo.</a:t>
            </a:r>
          </a:p>
          <a:p>
            <a:r>
              <a:rPr lang="es-MX" sz="2500" dirty="0" smtClean="0"/>
              <a:t>Ley de cuotas. Más mujeres en la política cambian la política.</a:t>
            </a:r>
          </a:p>
          <a:p>
            <a:r>
              <a:rPr lang="es-MX" sz="2500" dirty="0" smtClean="0"/>
              <a:t>Los ingresos de los hombres, con igual formación y mismo trabajo, ganan un 25% más que las mujeres.</a:t>
            </a:r>
          </a:p>
        </p:txBody>
      </p:sp>
      <p:sp>
        <p:nvSpPr>
          <p:cNvPr id="23555" name="1 Título"/>
          <p:cNvSpPr>
            <a:spLocks noGrp="1"/>
          </p:cNvSpPr>
          <p:nvPr>
            <p:ph type="title"/>
          </p:nvPr>
        </p:nvSpPr>
        <p:spPr>
          <a:xfrm>
            <a:off x="457200" y="138113"/>
            <a:ext cx="8229600" cy="1143000"/>
          </a:xfrm>
        </p:spPr>
        <p:txBody>
          <a:bodyPr/>
          <a:lstStyle/>
          <a:p>
            <a:pPr eaLnBrk="1" hangingPunct="1"/>
            <a:r>
              <a:rPr lang="es-CO" sz="4800" b="1" smtClean="0">
                <a:solidFill>
                  <a:srgbClr val="006600"/>
                </a:solidFill>
                <a:cs typeface="Arial" charset="0"/>
              </a:rPr>
              <a:t>CONTEXTO EN EL TEMA LABORAL</a:t>
            </a: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Título"/>
          <p:cNvSpPr>
            <a:spLocks noGrp="1"/>
          </p:cNvSpPr>
          <p:nvPr>
            <p:ph type="title"/>
          </p:nvPr>
        </p:nvSpPr>
        <p:spPr>
          <a:xfrm>
            <a:off x="457200" y="163513"/>
            <a:ext cx="8229600" cy="1143000"/>
          </a:xfrm>
        </p:spPr>
        <p:txBody>
          <a:bodyPr/>
          <a:lstStyle/>
          <a:p>
            <a:r>
              <a:rPr lang="es-CO" sz="4800" b="1" smtClean="0">
                <a:solidFill>
                  <a:srgbClr val="006600"/>
                </a:solidFill>
                <a:cs typeface="Arial" charset="0"/>
              </a:rPr>
              <a:t>LABORAL (1/4)</a:t>
            </a:r>
          </a:p>
        </p:txBody>
      </p:sp>
      <p:sp>
        <p:nvSpPr>
          <p:cNvPr id="25603" name="2 Marcador de contenido"/>
          <p:cNvSpPr>
            <a:spLocks noGrp="1"/>
          </p:cNvSpPr>
          <p:nvPr>
            <p:ph idx="1"/>
          </p:nvPr>
        </p:nvSpPr>
        <p:spPr>
          <a:xfrm>
            <a:off x="177800" y="1495425"/>
            <a:ext cx="8686800" cy="4897438"/>
          </a:xfrm>
        </p:spPr>
        <p:txBody>
          <a:bodyPr/>
          <a:lstStyle/>
          <a:p>
            <a:pPr algn="ctr">
              <a:buFont typeface="Arial" charset="0"/>
              <a:buNone/>
            </a:pPr>
            <a:r>
              <a:rPr lang="es-ES_tradnl" sz="2500" b="1" smtClean="0"/>
              <a:t>    </a:t>
            </a:r>
            <a:r>
              <a:rPr lang="es-ES_tradnl" sz="3000" b="1" smtClean="0"/>
              <a:t>Decreto 4463 de 2011 </a:t>
            </a:r>
            <a:endParaRPr lang="es-ES_tradnl" sz="3000" smtClean="0"/>
          </a:p>
          <a:p>
            <a:pPr>
              <a:buFont typeface="Arial" charset="0"/>
              <a:buNone/>
            </a:pPr>
            <a:r>
              <a:rPr lang="en-US" sz="2500" smtClean="0"/>
              <a:t>     </a:t>
            </a:r>
            <a:r>
              <a:rPr lang="en-US" sz="3000" smtClean="0"/>
              <a:t>Tiene por objeto definir las acciones necesarias para promover el reconocimiento social y económico del trabajo de las mujeres, implementar mecanismos para hacer efectivo el derecho a la igualdad salarial y desarrollar campañas de erradicación de todo acto de discriminación y violencia contra las mujeres en el ámbito laboral. </a:t>
            </a:r>
            <a:endParaRPr lang="es-MX" sz="3000" b="1" i="1" smtClean="0"/>
          </a:p>
        </p:txBody>
      </p:sp>
      <p:sp>
        <p:nvSpPr>
          <p:cNvPr id="25604" name="Slide Number Placeholder 3"/>
          <p:cNvSpPr>
            <a:spLocks noGrp="1"/>
          </p:cNvSpPr>
          <p:nvPr>
            <p:ph type="sldNum" sz="quarter" idx="12"/>
          </p:nvPr>
        </p:nvSpPr>
        <p:spPr bwMode="auto">
          <a:noFill/>
          <a:ln>
            <a:miter lim="800000"/>
            <a:headEnd/>
            <a:tailEnd/>
          </a:ln>
        </p:spPr>
        <p:txBody>
          <a:bodyPr/>
          <a:lstStyle/>
          <a:p>
            <a:fld id="{95AB15A9-948B-4EBD-ADBD-2164B27F0A44}" type="slidenum">
              <a:rPr lang="en-US"/>
              <a:pPr/>
              <a:t>7</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Título"/>
          <p:cNvSpPr>
            <a:spLocks noGrp="1"/>
          </p:cNvSpPr>
          <p:nvPr>
            <p:ph type="title"/>
          </p:nvPr>
        </p:nvSpPr>
        <p:spPr>
          <a:xfrm>
            <a:off x="457200" y="107950"/>
            <a:ext cx="8229600" cy="1143000"/>
          </a:xfrm>
        </p:spPr>
        <p:txBody>
          <a:bodyPr/>
          <a:lstStyle/>
          <a:p>
            <a:r>
              <a:rPr lang="es-CO" b="1" smtClean="0">
                <a:solidFill>
                  <a:srgbClr val="006600"/>
                </a:solidFill>
                <a:latin typeface="Arial" charset="0"/>
                <a:cs typeface="Arial" charset="0"/>
              </a:rPr>
              <a:t>LABORAL (2/4)</a:t>
            </a:r>
          </a:p>
        </p:txBody>
      </p:sp>
      <p:sp>
        <p:nvSpPr>
          <p:cNvPr id="27651" name="2 Marcador de contenido"/>
          <p:cNvSpPr>
            <a:spLocks noGrp="1"/>
          </p:cNvSpPr>
          <p:nvPr>
            <p:ph idx="1"/>
          </p:nvPr>
        </p:nvSpPr>
        <p:spPr>
          <a:xfrm>
            <a:off x="457200" y="1265238"/>
            <a:ext cx="8229600" cy="4525962"/>
          </a:xfrm>
        </p:spPr>
        <p:txBody>
          <a:bodyPr/>
          <a:lstStyle/>
          <a:p>
            <a:r>
              <a:rPr lang="en-US" sz="2700" b="1" dirty="0" err="1" smtClean="0"/>
              <a:t>Acciones</a:t>
            </a:r>
            <a:r>
              <a:rPr lang="en-US" sz="2700" b="1" dirty="0" smtClean="0"/>
              <a:t>: </a:t>
            </a:r>
            <a:r>
              <a:rPr lang="en-US" sz="2700" dirty="0" err="1" smtClean="0"/>
              <a:t>Diseño</a:t>
            </a:r>
            <a:r>
              <a:rPr lang="en-US" sz="2700" dirty="0" smtClean="0"/>
              <a:t> del </a:t>
            </a:r>
            <a:r>
              <a:rPr lang="en-US" sz="2700" dirty="0" err="1" smtClean="0"/>
              <a:t>Programa</a:t>
            </a:r>
            <a:r>
              <a:rPr lang="en-US" sz="2700" dirty="0" smtClean="0"/>
              <a:t> de </a:t>
            </a:r>
            <a:r>
              <a:rPr lang="en-US" sz="2700" dirty="0" err="1" smtClean="0"/>
              <a:t>Equidad</a:t>
            </a:r>
            <a:r>
              <a:rPr lang="en-US" sz="2700" dirty="0" smtClean="0"/>
              <a:t> </a:t>
            </a:r>
            <a:r>
              <a:rPr lang="en-US" sz="2700" dirty="0" err="1" smtClean="0"/>
              <a:t>laboral</a:t>
            </a:r>
            <a:r>
              <a:rPr lang="en-US" sz="2700" dirty="0" smtClean="0"/>
              <a:t> con </a:t>
            </a:r>
            <a:r>
              <a:rPr lang="en-US" sz="2700" dirty="0" err="1" smtClean="0"/>
              <a:t>Enfoque</a:t>
            </a:r>
            <a:r>
              <a:rPr lang="en-US" sz="2700" dirty="0" smtClean="0"/>
              <a:t> </a:t>
            </a:r>
            <a:r>
              <a:rPr lang="en-US" sz="2700" dirty="0" err="1" smtClean="0"/>
              <a:t>Diferencial</a:t>
            </a:r>
            <a:r>
              <a:rPr lang="en-US" sz="2700" dirty="0" smtClean="0"/>
              <a:t> y de </a:t>
            </a:r>
            <a:r>
              <a:rPr lang="en-US" sz="2700" dirty="0" err="1" smtClean="0"/>
              <a:t>Género</a:t>
            </a:r>
            <a:r>
              <a:rPr lang="en-US" sz="2700" dirty="0" smtClean="0"/>
              <a:t> </a:t>
            </a:r>
            <a:r>
              <a:rPr lang="en-US" sz="2700" dirty="0" err="1" smtClean="0"/>
              <a:t>para</a:t>
            </a:r>
            <a:r>
              <a:rPr lang="en-US" sz="2700" dirty="0" smtClean="0"/>
              <a:t> </a:t>
            </a:r>
            <a:r>
              <a:rPr lang="en-US" sz="2700" dirty="0" err="1" smtClean="0"/>
              <a:t>las</a:t>
            </a:r>
            <a:r>
              <a:rPr lang="en-US" sz="2700" dirty="0" smtClean="0"/>
              <a:t> Mujeres, en un </a:t>
            </a:r>
            <a:r>
              <a:rPr lang="en-US" sz="2700" dirty="0" err="1" smtClean="0"/>
              <a:t>plazo</a:t>
            </a:r>
            <a:r>
              <a:rPr lang="en-US" sz="2700" dirty="0" smtClean="0"/>
              <a:t> no mayor a 6 </a:t>
            </a:r>
            <a:r>
              <a:rPr lang="en-US" sz="2700" dirty="0" err="1" smtClean="0"/>
              <a:t>meses</a:t>
            </a:r>
            <a:r>
              <a:rPr lang="en-US" sz="2700" dirty="0" smtClean="0"/>
              <a:t>.</a:t>
            </a:r>
          </a:p>
          <a:p>
            <a:r>
              <a:rPr lang="en-US" sz="2800" dirty="0" smtClean="0"/>
              <a:t>El </a:t>
            </a:r>
            <a:r>
              <a:rPr lang="en-US" sz="2800" dirty="0" err="1" smtClean="0"/>
              <a:t>Ministerio</a:t>
            </a:r>
            <a:r>
              <a:rPr lang="en-US" sz="2800" dirty="0" smtClean="0"/>
              <a:t> del </a:t>
            </a:r>
            <a:r>
              <a:rPr lang="en-US" sz="2800" dirty="0" err="1" smtClean="0"/>
              <a:t>Trabajo</a:t>
            </a:r>
            <a:r>
              <a:rPr lang="en-US" sz="2800" dirty="0" smtClean="0"/>
              <a:t> </a:t>
            </a:r>
            <a:r>
              <a:rPr lang="en-US" sz="2800" dirty="0" err="1" smtClean="0"/>
              <a:t>diseñará</a:t>
            </a:r>
            <a:r>
              <a:rPr lang="en-US" sz="2800" dirty="0" smtClean="0"/>
              <a:t> y </a:t>
            </a:r>
            <a:r>
              <a:rPr lang="en-US" sz="2800" dirty="0" err="1" smtClean="0"/>
              <a:t>pondrá</a:t>
            </a:r>
            <a:r>
              <a:rPr lang="en-US" sz="2800" dirty="0" smtClean="0"/>
              <a:t> en </a:t>
            </a:r>
            <a:r>
              <a:rPr lang="en-US" sz="2800" dirty="0" err="1" smtClean="0"/>
              <a:t>marcha</a:t>
            </a:r>
            <a:r>
              <a:rPr lang="en-US" sz="2800" dirty="0" smtClean="0"/>
              <a:t> un </a:t>
            </a:r>
            <a:r>
              <a:rPr lang="en-US" sz="2800" b="1" dirty="0" err="1" smtClean="0"/>
              <a:t>Sello</a:t>
            </a:r>
            <a:r>
              <a:rPr lang="en-US" sz="2800" b="1" dirty="0" smtClean="0"/>
              <a:t> de </a:t>
            </a:r>
            <a:r>
              <a:rPr lang="en-US" sz="2800" b="1" dirty="0" err="1" smtClean="0"/>
              <a:t>Compromiso</a:t>
            </a:r>
            <a:r>
              <a:rPr lang="en-US" sz="2800" b="1" dirty="0" smtClean="0"/>
              <a:t> Social </a:t>
            </a:r>
            <a:r>
              <a:rPr lang="en-US" sz="2800" dirty="0" smtClean="0"/>
              <a:t>con la </a:t>
            </a:r>
            <a:r>
              <a:rPr lang="en-US" sz="2800" dirty="0" err="1" smtClean="0"/>
              <a:t>Mujer</a:t>
            </a:r>
            <a:r>
              <a:rPr lang="en-US" sz="2800" dirty="0" smtClean="0"/>
              <a:t>, con el fin de </a:t>
            </a:r>
            <a:r>
              <a:rPr lang="en-US" sz="2800" dirty="0" err="1" smtClean="0"/>
              <a:t>promover</a:t>
            </a:r>
            <a:r>
              <a:rPr lang="en-US" sz="2800" dirty="0" smtClean="0"/>
              <a:t> el </a:t>
            </a:r>
            <a:r>
              <a:rPr lang="en-US" sz="2800" dirty="0" err="1" smtClean="0"/>
              <a:t>reconocimiento</a:t>
            </a:r>
            <a:r>
              <a:rPr lang="en-US" sz="2800" dirty="0" smtClean="0"/>
              <a:t> social y </a:t>
            </a:r>
            <a:r>
              <a:rPr lang="en-US" sz="2800" dirty="0" err="1" smtClean="0"/>
              <a:t>económico</a:t>
            </a:r>
            <a:r>
              <a:rPr lang="en-US" sz="2800" dirty="0" smtClean="0"/>
              <a:t> del </a:t>
            </a:r>
            <a:r>
              <a:rPr lang="en-US" sz="2800" dirty="0" err="1" smtClean="0"/>
              <a:t>trabajo</a:t>
            </a:r>
            <a:r>
              <a:rPr lang="en-US" sz="2800" dirty="0" smtClean="0"/>
              <a:t> de </a:t>
            </a:r>
            <a:r>
              <a:rPr lang="en-US" sz="2800" dirty="0" err="1" smtClean="0"/>
              <a:t>las</a:t>
            </a:r>
            <a:r>
              <a:rPr lang="en-US" sz="2800" dirty="0" smtClean="0"/>
              <a:t> </a:t>
            </a:r>
            <a:r>
              <a:rPr lang="en-US" sz="2800" dirty="0" err="1" smtClean="0"/>
              <a:t>mujeres</a:t>
            </a:r>
            <a:r>
              <a:rPr lang="en-US" sz="2800" dirty="0" smtClean="0"/>
              <a:t> e </a:t>
            </a:r>
            <a:r>
              <a:rPr lang="en-US" sz="2800" dirty="0" err="1" smtClean="0"/>
              <a:t>implementará</a:t>
            </a:r>
            <a:r>
              <a:rPr lang="en-US" sz="2800" dirty="0" smtClean="0"/>
              <a:t> </a:t>
            </a:r>
            <a:r>
              <a:rPr lang="en-US" sz="2800" dirty="0" err="1" smtClean="0"/>
              <a:t>mecanismos</a:t>
            </a:r>
            <a:r>
              <a:rPr lang="en-US" sz="2800" dirty="0" smtClean="0"/>
              <a:t> </a:t>
            </a:r>
            <a:r>
              <a:rPr lang="en-US" sz="2800" dirty="0" err="1" smtClean="0"/>
              <a:t>para</a:t>
            </a:r>
            <a:r>
              <a:rPr lang="en-US" sz="2800" dirty="0" smtClean="0"/>
              <a:t> </a:t>
            </a:r>
            <a:r>
              <a:rPr lang="en-US" sz="2800" dirty="0" err="1" smtClean="0"/>
              <a:t>hacer</a:t>
            </a:r>
            <a:r>
              <a:rPr lang="en-US" sz="2800" dirty="0" smtClean="0"/>
              <a:t> </a:t>
            </a:r>
            <a:r>
              <a:rPr lang="en-US" sz="2800" dirty="0" err="1" smtClean="0"/>
              <a:t>efectivo</a:t>
            </a:r>
            <a:r>
              <a:rPr lang="en-US" sz="2800" dirty="0" smtClean="0"/>
              <a:t> el </a:t>
            </a:r>
            <a:r>
              <a:rPr lang="en-US" sz="2800" dirty="0" err="1" smtClean="0"/>
              <a:t>derecho</a:t>
            </a:r>
            <a:r>
              <a:rPr lang="en-US" sz="2800" dirty="0" smtClean="0"/>
              <a:t> a la </a:t>
            </a:r>
            <a:r>
              <a:rPr lang="en-US" sz="2800" dirty="0" err="1" smtClean="0"/>
              <a:t>igualdad</a:t>
            </a:r>
            <a:r>
              <a:rPr lang="en-US" sz="2800" dirty="0" smtClean="0"/>
              <a:t> </a:t>
            </a:r>
            <a:r>
              <a:rPr lang="en-US" sz="2800" dirty="0" err="1" smtClean="0"/>
              <a:t>salarial</a:t>
            </a:r>
            <a:r>
              <a:rPr lang="en-US" sz="2800" dirty="0" smtClean="0"/>
              <a:t> y a la </a:t>
            </a:r>
            <a:r>
              <a:rPr lang="en-US" sz="2800" dirty="0" err="1" smtClean="0"/>
              <a:t>equidad</a:t>
            </a:r>
            <a:r>
              <a:rPr lang="en-US" sz="2800" dirty="0" smtClean="0"/>
              <a:t> de </a:t>
            </a:r>
            <a:r>
              <a:rPr lang="en-US" sz="2800" dirty="0" err="1" smtClean="0"/>
              <a:t>género</a:t>
            </a:r>
            <a:r>
              <a:rPr lang="en-US" sz="2800" dirty="0" smtClean="0"/>
              <a:t>.</a:t>
            </a:r>
            <a:endParaRPr lang="en-US" sz="2700" dirty="0" smtClean="0"/>
          </a:p>
          <a:p>
            <a:endParaRPr lang="es-ES_tradnl" sz="2700" dirty="0" smtClean="0"/>
          </a:p>
        </p:txBody>
      </p:sp>
      <p:sp>
        <p:nvSpPr>
          <p:cNvPr id="27652" name="Slide Number Placeholder 3"/>
          <p:cNvSpPr>
            <a:spLocks noGrp="1"/>
          </p:cNvSpPr>
          <p:nvPr>
            <p:ph type="sldNum" sz="quarter" idx="12"/>
          </p:nvPr>
        </p:nvSpPr>
        <p:spPr bwMode="auto">
          <a:noFill/>
          <a:ln>
            <a:miter lim="800000"/>
            <a:headEnd/>
            <a:tailEnd/>
          </a:ln>
        </p:spPr>
        <p:txBody>
          <a:bodyPr/>
          <a:lstStyle/>
          <a:p>
            <a:fld id="{5092CB8C-C815-439C-831D-B376225905E0}" type="slidenum">
              <a:rPr lang="en-US"/>
              <a:pPr/>
              <a:t>8</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12725" y="882650"/>
            <a:ext cx="8656638" cy="4984750"/>
          </a:xfrm>
        </p:spPr>
        <p:txBody>
          <a:bodyPr>
            <a:normAutofit/>
          </a:bodyPr>
          <a:lstStyle/>
          <a:p>
            <a:pPr>
              <a:lnSpc>
                <a:spcPct val="80000"/>
              </a:lnSpc>
            </a:pPr>
            <a:r>
              <a:rPr lang="en-US" sz="2500" smtClean="0"/>
              <a:t>Difundir y sensibilizar a empleadores y trabajadores el conocimiento de las leyes, los convenios, normas y estándares nacionales e internacionales que</a:t>
            </a:r>
            <a:r>
              <a:rPr lang="es-ES_tradnl" sz="2500" smtClean="0"/>
              <a:t> </a:t>
            </a:r>
            <a:r>
              <a:rPr lang="en-US" sz="2500" smtClean="0"/>
              <a:t>protegen a la mujer en materia laboral.</a:t>
            </a:r>
            <a:endParaRPr lang="es-ES_tradnl" sz="2500" smtClean="0"/>
          </a:p>
          <a:p>
            <a:pPr>
              <a:lnSpc>
                <a:spcPct val="80000"/>
              </a:lnSpc>
            </a:pPr>
            <a:r>
              <a:rPr lang="en-US" sz="2500" smtClean="0"/>
              <a:t>Divulgar el beneficio de la deducción de un 200% del impuesto sobre la renta establecida en el artículo 23 de la Ley 1257 de 2008 a los empleadores que ocupen trabajadoras víctimas de la violencia. </a:t>
            </a:r>
            <a:endParaRPr lang="es-ES_tradnl" sz="2500" smtClean="0"/>
          </a:p>
          <a:p>
            <a:pPr>
              <a:lnSpc>
                <a:spcPct val="80000"/>
              </a:lnSpc>
            </a:pPr>
            <a:r>
              <a:rPr lang="en-US" sz="2500" smtClean="0"/>
              <a:t>Adoptar medidas para que los empleadores garanticen la confidencialidad de la identidad de las mujeres víctimas de violencia vinculadas a sus empresas. </a:t>
            </a:r>
            <a:endParaRPr lang="es-ES_tradnl" sz="2500" smtClean="0"/>
          </a:p>
          <a:p>
            <a:pPr>
              <a:lnSpc>
                <a:spcPct val="80000"/>
              </a:lnSpc>
            </a:pPr>
            <a:r>
              <a:rPr lang="en-US" sz="2500" smtClean="0"/>
              <a:t>Impedir la revictimización de las mujeres y la utilización de la problemática de violencia y discriminación</a:t>
            </a:r>
          </a:p>
          <a:p>
            <a:pPr>
              <a:lnSpc>
                <a:spcPct val="80000"/>
              </a:lnSpc>
              <a:buFont typeface="Arial" charset="0"/>
              <a:buNone/>
            </a:pPr>
            <a:r>
              <a:rPr lang="en-US" sz="2500" smtClean="0"/>
              <a:t>     en su contra.</a:t>
            </a:r>
            <a:endParaRPr lang="es-ES_tradnl" sz="2500" smtClean="0"/>
          </a:p>
        </p:txBody>
      </p:sp>
      <p:sp>
        <p:nvSpPr>
          <p:cNvPr id="29699" name="1 Título"/>
          <p:cNvSpPr>
            <a:spLocks noGrp="1"/>
          </p:cNvSpPr>
          <p:nvPr>
            <p:ph type="title"/>
          </p:nvPr>
        </p:nvSpPr>
        <p:spPr>
          <a:xfrm>
            <a:off x="457200" y="-260350"/>
            <a:ext cx="8229600" cy="1143000"/>
          </a:xfrm>
        </p:spPr>
        <p:txBody>
          <a:bodyPr/>
          <a:lstStyle/>
          <a:p>
            <a:pPr eaLnBrk="1" hangingPunct="1"/>
            <a:r>
              <a:rPr lang="es-CO" sz="4800" b="1" smtClean="0">
                <a:solidFill>
                  <a:srgbClr val="006600"/>
                </a:solidFill>
                <a:cs typeface="Arial" charset="0"/>
              </a:rPr>
              <a:t>LABORAL (3/4)</a:t>
            </a: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3782</TotalTime>
  <Words>1827</Words>
  <Application>Microsoft Macintosh PowerPoint</Application>
  <PresentationFormat>Presentación en pantalla (4:3)</PresentationFormat>
  <Paragraphs>158</Paragraphs>
  <Slides>27</Slides>
  <Notes>27</Notes>
  <HiddenSlides>0</HiddenSlides>
  <MMClips>0</MMClips>
  <ScaleCrop>false</ScaleCrop>
  <HeadingPairs>
    <vt:vector size="4" baseType="variant">
      <vt:variant>
        <vt:lpstr>Tema</vt:lpstr>
      </vt:variant>
      <vt:variant>
        <vt:i4>1</vt:i4>
      </vt:variant>
      <vt:variant>
        <vt:lpstr>Títulos de diapositiva</vt:lpstr>
      </vt:variant>
      <vt:variant>
        <vt:i4>27</vt:i4>
      </vt:variant>
    </vt:vector>
  </HeadingPairs>
  <TitlesOfParts>
    <vt:vector size="28" baseType="lpstr">
      <vt:lpstr>Office Theme</vt:lpstr>
      <vt:lpstr>Decretos reglamentarios de la Ley 1257 de 2008 en materia de salud, educación, justicia y trabajo</vt:lpstr>
      <vt:lpstr> 1. Introducción/Pedagogía Legislativa  2. Contexto y Reglamentación en lo Laboral 3. Contexto y Reglamentación en Salud 4. Contexto y Reglamentación en Educación 5. Contexto y Reglamentación en Justicia  6. Conclusiones</vt:lpstr>
      <vt:lpstr>Pedagogía Legislativa y Política</vt:lpstr>
      <vt:lpstr>Pedagogía Legislativa y Política</vt:lpstr>
      <vt:lpstr>DECRETOS REGLAMENTARIOS</vt:lpstr>
      <vt:lpstr>CONTEXTO EN EL TEMA LABORAL</vt:lpstr>
      <vt:lpstr>LABORAL (1/4)</vt:lpstr>
      <vt:lpstr>LABORAL (2/4)</vt:lpstr>
      <vt:lpstr>LABORAL (3/4)</vt:lpstr>
      <vt:lpstr>LABORAL (4/4)</vt:lpstr>
      <vt:lpstr>CONTEXTO EN EL TEMA DE SALUD</vt:lpstr>
      <vt:lpstr>SALUD (1/4)</vt:lpstr>
      <vt:lpstr>SALUD (2/4)</vt:lpstr>
      <vt:lpstr>SALUD (3/4)</vt:lpstr>
      <vt:lpstr>SALUD (4/4)</vt:lpstr>
      <vt:lpstr>CONTEXTO EN EL TEMA EDUCATIVO</vt:lpstr>
      <vt:lpstr>EDUCACIÓN (1/5)</vt:lpstr>
      <vt:lpstr>EDUCACIÓN (2/5)</vt:lpstr>
      <vt:lpstr>EDUCACIÓN (3/5)</vt:lpstr>
      <vt:lpstr>EDUCACIÓN (4/5)</vt:lpstr>
      <vt:lpstr>EDUCACIÓN (5/5)</vt:lpstr>
      <vt:lpstr>CONTEXTO EN EL TEMA DE JUSTICIA</vt:lpstr>
      <vt:lpstr>JUSTICIA (1/4)</vt:lpstr>
      <vt:lpstr>JUSTICIA (2/4)</vt:lpstr>
      <vt:lpstr>JUSTICIA (3/4)</vt:lpstr>
      <vt:lpstr>JUSTICIA (4/4)</vt:lpstr>
      <vt:lpstr>CONCLUSIONES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Daniel Romero</dc:creator>
  <cp:lastModifiedBy>Daniel Romero</cp:lastModifiedBy>
  <cp:revision>234</cp:revision>
  <dcterms:created xsi:type="dcterms:W3CDTF">2012-02-01T06:03:41Z</dcterms:created>
  <dcterms:modified xsi:type="dcterms:W3CDTF">2015-06-14T01:08:47Z</dcterms:modified>
</cp:coreProperties>
</file>